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9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3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2477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57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785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67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6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4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6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9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8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9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7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5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9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0E74-DF5C-440B-A71D-AE3002F6C542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32DCB0-D37E-4376-9440-92A39073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2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3782" y="286327"/>
            <a:ext cx="7953205" cy="1895681"/>
          </a:xfrm>
        </p:spPr>
        <p:txBody>
          <a:bodyPr/>
          <a:lstStyle/>
          <a:p>
            <a:pPr algn="l"/>
            <a:r>
              <a:rPr lang="ru-RU" dirty="0"/>
              <a:t>«Школьный ботанический сад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3540" y="4902805"/>
            <a:ext cx="7766936" cy="10968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Казанцев Кирилл 6Б</a:t>
            </a:r>
            <a:endParaRPr lang="ru-RU" sz="2400" dirty="0"/>
          </a:p>
        </p:txBody>
      </p:sp>
      <p:pic>
        <p:nvPicPr>
          <p:cNvPr id="1026" name="Picture 2" descr="Разноцветные герб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91" y="2505281"/>
            <a:ext cx="4424912" cy="3025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9745" y="424873"/>
            <a:ext cx="62622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Жаркая Африка — это не только бескрайние пустыни. Континент подарил миру множество необычных растений, среди которых есть и цветущие. Один из представителей африканской флоры впервые был описан в 1737 г. Название получил в честь немецкого врача и ботаника </a:t>
            </a:r>
            <a:r>
              <a:rPr lang="ru-RU" dirty="0" err="1" smtClean="0"/>
              <a:t>Трауготта</a:t>
            </a:r>
            <a:r>
              <a:rPr lang="ru-RU" dirty="0" smtClean="0"/>
              <a:t> Гербера. Я думаю, что вы уже догадались, речь пойдёт о </a:t>
            </a:r>
            <a:r>
              <a:rPr lang="ru-RU" b="1" i="1" dirty="0" smtClean="0"/>
              <a:t>гербере.</a:t>
            </a:r>
          </a:p>
        </p:txBody>
      </p:sp>
      <p:pic>
        <p:nvPicPr>
          <p:cNvPr id="2050" name="Picture 2" descr="https://im0-tub-ru.yandex.net/i?id=dc83a688622a07d5d110d4a73cf75523&amp;ref=rim&amp;n=33&amp;w=281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1" y="2599354"/>
            <a:ext cx="4901046" cy="3261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89" y="257898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Гербера принадлежит к семейству </a:t>
            </a:r>
            <a:r>
              <a:rPr lang="ru-RU" dirty="0" err="1"/>
              <a:t>Сложнецветных</a:t>
            </a:r>
            <a:r>
              <a:rPr lang="ru-RU" dirty="0"/>
              <a:t> или Астровых и является многолетним травянистым растением.</a:t>
            </a:r>
          </a:p>
          <a:p>
            <a:endParaRPr lang="ru-RU" dirty="0"/>
          </a:p>
          <a:p>
            <a:r>
              <a:rPr lang="ru-RU" dirty="0"/>
              <a:t>Куст небольшой, листья перистой формы с рассечением и кожистой переливающейся поверхностью, оформлены в розетку около корня. </a:t>
            </a:r>
            <a:r>
              <a:rPr lang="ru-RU" dirty="0" smtClean="0"/>
              <a:t>Их длина достигает 35 см. Иногда у основания опушены.</a:t>
            </a:r>
          </a:p>
          <a:p>
            <a:endParaRPr lang="ru-RU" dirty="0" smtClean="0"/>
          </a:p>
          <a:p>
            <a:r>
              <a:rPr lang="ru-RU" dirty="0" smtClean="0"/>
              <a:t>Длина </a:t>
            </a:r>
            <a:r>
              <a:rPr lang="ru-RU" dirty="0"/>
              <a:t>стебля от 30 до 60 см, корзинка соцветия большая. При раскрывании цветка его диаметр от 12 до 17 см. В зависимости от сорта он подразделяется на простой, полумахровый или махровый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Период цветения начинается достаточно рано весной и заканчивается с наступлением первых холодов.</a:t>
            </a:r>
          </a:p>
        </p:txBody>
      </p:sp>
    </p:spTree>
    <p:extLst>
      <p:ext uri="{BB962C8B-B14F-4D97-AF65-F5344CB8AC3E}">
        <p14:creationId xmlns:p14="http://schemas.microsoft.com/office/powerpoint/2010/main" val="2331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655" y="221673"/>
            <a:ext cx="9291781" cy="388886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Семенной способ подготовки рассады позволяет вырастить одновременно и достаточно легко много растений, при нем не передаются заболевания и вредители.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Пошаговая инструкция:</a:t>
            </a:r>
          </a:p>
          <a:p>
            <a:endParaRPr lang="ru-RU" dirty="0"/>
          </a:p>
          <a:p>
            <a:r>
              <a:rPr lang="ru-RU" dirty="0"/>
              <a:t>Специальные кассеты наполняют смесью для рассады</a:t>
            </a:r>
            <a:r>
              <a:rPr lang="ru-RU" i="1" dirty="0" smtClean="0"/>
              <a:t>.( посадка 10 марта)</a:t>
            </a:r>
            <a:endParaRPr lang="ru-RU" i="1" dirty="0"/>
          </a:p>
          <a:p>
            <a:r>
              <a:rPr lang="ru-RU" dirty="0"/>
              <a:t>В каждой ячейке делают зубочисткой углубление (не больше 3 мм) и кладут семя.</a:t>
            </a:r>
          </a:p>
          <a:p>
            <a:r>
              <a:rPr lang="ru-RU" dirty="0"/>
              <a:t>Опрыскивают водой из распылителя с мелкодисперсной насадкой.</a:t>
            </a:r>
          </a:p>
          <a:p>
            <a:r>
              <a:rPr lang="ru-RU" dirty="0"/>
              <a:t>Для парникового эффекта сверху накрывают кассеты полиэтиленовой пленкой либо стеклом.</a:t>
            </a:r>
          </a:p>
          <a:p>
            <a:r>
              <a:rPr lang="ru-RU" dirty="0"/>
              <a:t>Поддерживают оптимальный режим: температуру около +18 °C, достаточно высокую влажность.</a:t>
            </a:r>
          </a:p>
          <a:p>
            <a:r>
              <a:rPr lang="ru-RU" dirty="0"/>
              <a:t>Через две недели пленку снимают, ростки должны уже прорасти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41983" y="3202152"/>
            <a:ext cx="2341067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56298"/>
            <a:ext cx="8596668" cy="3880773"/>
          </a:xfrm>
        </p:spPr>
        <p:txBody>
          <a:bodyPr/>
          <a:lstStyle/>
          <a:p>
            <a:r>
              <a:rPr lang="ru-RU" dirty="0"/>
              <a:t>В дальнейшем обеспечивают рассеянное освещение не менее 12 часов в сутки. Если светового дня не хватает, используют </a:t>
            </a:r>
            <a:r>
              <a:rPr lang="ru-RU" dirty="0" err="1"/>
              <a:t>фитолампы</a:t>
            </a:r>
            <a:r>
              <a:rPr lang="ru-RU" dirty="0"/>
              <a:t>.</a:t>
            </a:r>
          </a:p>
          <a:p>
            <a:r>
              <a:rPr lang="ru-RU" dirty="0"/>
              <a:t>Посевы регулярно проветривают и опрыскивают водой.</a:t>
            </a:r>
          </a:p>
          <a:p>
            <a:r>
              <a:rPr lang="ru-RU" dirty="0"/>
              <a:t>Когда ростки достигают 3-5 см высоты методом перевалки пересаживают их в отдельные емкости большего диаметра.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283" t="1" r="17203" b="2284"/>
          <a:stretch/>
        </p:blipFill>
        <p:spPr>
          <a:xfrm>
            <a:off x="643823" y="2088228"/>
            <a:ext cx="3371272" cy="2743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1" r="-4204" b="24508"/>
          <a:stretch/>
        </p:blipFill>
        <p:spPr>
          <a:xfrm>
            <a:off x="4267107" y="2410263"/>
            <a:ext cx="2280672" cy="2927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535" y="3054261"/>
            <a:ext cx="1999661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061" y="220952"/>
            <a:ext cx="8596668" cy="1635557"/>
          </a:xfrm>
        </p:spPr>
        <p:txBody>
          <a:bodyPr/>
          <a:lstStyle/>
          <a:p>
            <a:r>
              <a:rPr lang="ru-RU" dirty="0"/>
              <a:t>В землю герберу садовую высаживают при условии, что ночная температура достигает +12 °</a:t>
            </a:r>
            <a:r>
              <a:rPr lang="ru-RU" dirty="0" smtClean="0"/>
              <a:t>C </a:t>
            </a:r>
            <a:r>
              <a:rPr lang="ru-RU" i="1" dirty="0" smtClean="0"/>
              <a:t>(пересадка в грунт 8 мая).</a:t>
            </a:r>
            <a:endParaRPr lang="ru-RU" i="1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19354" r="4511"/>
          <a:stretch/>
        </p:blipFill>
        <p:spPr>
          <a:xfrm rot="5400000">
            <a:off x="4823" y="2301378"/>
            <a:ext cx="5074127" cy="284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8" t="11840" r="21886"/>
          <a:stretch/>
        </p:blipFill>
        <p:spPr>
          <a:xfrm rot="5400000">
            <a:off x="4675183" y="1800200"/>
            <a:ext cx="3849090" cy="374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64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Спасибо за внимание !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166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325</Words>
  <Application>Microsoft Office PowerPoint</Application>
  <PresentationFormat>Широкоэкранный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«Школьный ботанический сад»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Гербера садовая </dc:title>
  <dc:creator>1</dc:creator>
  <cp:lastModifiedBy>1</cp:lastModifiedBy>
  <cp:revision>7</cp:revision>
  <dcterms:created xsi:type="dcterms:W3CDTF">2020-05-15T06:50:04Z</dcterms:created>
  <dcterms:modified xsi:type="dcterms:W3CDTF">2020-05-17T07:28:28Z</dcterms:modified>
</cp:coreProperties>
</file>