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124744"/>
            <a:ext cx="7024744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МАОУ СОШ №64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53650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dirty="0" smtClean="0"/>
              <a:t>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Проект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: «Школьный ботанический сад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».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endParaRPr lang="ru-RU" dirty="0" smtClean="0"/>
          </a:p>
          <a:p>
            <a:pPr marL="68580" indent="0" algn="r">
              <a:buNone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marL="68580" indent="0" algn="r">
              <a:buNone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Выполнил: ученик 5г класса</a:t>
            </a:r>
          </a:p>
          <a:p>
            <a:pPr marL="68580" indent="0" algn="ctr">
              <a:buNone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Койнов Георгий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68580" indent="0" algn="ctr"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ctr"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ctr">
              <a:buNone/>
            </a:pPr>
            <a:endParaRPr lang="ru-RU" sz="1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ctr">
              <a:buNone/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Екатеринбург 2020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8" name="Picture 4" descr="C:\Users\Lenovo\Desktop\kak_virastit_petuniyu_v_domashnih_usloviyah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75" y="2924944"/>
            <a:ext cx="338532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49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168642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 выбрал для посадки - </a:t>
            </a:r>
            <a:br>
              <a:rPr lang="ru-RU" dirty="0" smtClean="0"/>
            </a:br>
            <a:r>
              <a:rPr lang="ru-RU" dirty="0" smtClean="0"/>
              <a:t>растение</a:t>
            </a:r>
            <a:endParaRPr lang="ru-RU" dirty="0"/>
          </a:p>
        </p:txBody>
      </p:sp>
      <p:pic>
        <p:nvPicPr>
          <p:cNvPr id="2050" name="Picture 2" descr="C:\Users\Lenovo\Desktop\Screenshot_20200520_1906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340" y="1988840"/>
            <a:ext cx="410445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2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 всё, потому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2185468"/>
          </a:xfrm>
        </p:spPr>
        <p:txBody>
          <a:bodyPr/>
          <a:lstStyle/>
          <a:p>
            <a:r>
              <a:rPr lang="ru-RU" dirty="0" smtClean="0"/>
              <a:t>Это самый </a:t>
            </a:r>
            <a:r>
              <a:rPr lang="ru-RU" dirty="0"/>
              <a:t>популярный летник в </a:t>
            </a:r>
            <a:r>
              <a:rPr lang="ru-RU" dirty="0" smtClean="0"/>
              <a:t>мире</a:t>
            </a:r>
          </a:p>
          <a:p>
            <a:r>
              <a:rPr lang="ru-RU" dirty="0" smtClean="0"/>
              <a:t>Петуния </a:t>
            </a:r>
            <a:r>
              <a:rPr lang="ru-RU" dirty="0"/>
              <a:t>не очень требовательна в </a:t>
            </a:r>
            <a:r>
              <a:rPr lang="ru-RU" dirty="0" smtClean="0"/>
              <a:t>уходе</a:t>
            </a:r>
          </a:p>
          <a:p>
            <a:r>
              <a:rPr lang="ru-RU" dirty="0" smtClean="0"/>
              <a:t>И всегда привлекает внимание своей красотой</a:t>
            </a:r>
            <a:endParaRPr lang="ru-RU" dirty="0"/>
          </a:p>
        </p:txBody>
      </p:sp>
      <p:pic>
        <p:nvPicPr>
          <p:cNvPr id="3074" name="Picture 2" descr="C:\Users\Lenovo\Desktop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89040"/>
            <a:ext cx="2664296" cy="233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6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pPr algn="ctr"/>
            <a:r>
              <a:rPr lang="ru-RU" dirty="0" smtClean="0"/>
              <a:t>Как это было…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Подготовил ёмкость </a:t>
            </a:r>
            <a:r>
              <a:rPr lang="ru-RU" dirty="0"/>
              <a:t>и </a:t>
            </a:r>
            <a:r>
              <a:rPr lang="ru-RU" dirty="0" smtClean="0"/>
              <a:t>выбрал грунт</a:t>
            </a:r>
          </a:p>
          <a:p>
            <a:pPr marL="68580" indent="0">
              <a:buNone/>
            </a:pPr>
            <a:r>
              <a:rPr lang="ru-RU" sz="1400" dirty="0" smtClean="0"/>
              <a:t>(</a:t>
            </a:r>
            <a:r>
              <a:rPr lang="ru-RU" sz="1400" dirty="0"/>
              <a:t>грунт должен </a:t>
            </a:r>
            <a:r>
              <a:rPr lang="ru-RU" sz="1400" dirty="0" smtClean="0"/>
              <a:t>быть: питательным</a:t>
            </a:r>
            <a:r>
              <a:rPr lang="ru-RU" sz="1400" dirty="0"/>
              <a:t>, легким, </a:t>
            </a:r>
            <a:r>
              <a:rPr lang="ru-RU" sz="1400" dirty="0" smtClean="0"/>
              <a:t>рыхлым, с </a:t>
            </a:r>
            <a:r>
              <a:rPr lang="ru-RU" sz="1400" dirty="0"/>
              <a:t>нейтральной </a:t>
            </a:r>
            <a:r>
              <a:rPr lang="ru-RU" sz="1400" dirty="0" smtClean="0"/>
              <a:t>кислотностью).</a:t>
            </a:r>
          </a:p>
          <a:p>
            <a:pPr marL="6858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Посеял семена</a:t>
            </a:r>
          </a:p>
          <a:p>
            <a:pPr marL="68580" indent="0">
              <a:buNone/>
            </a:pPr>
            <a:r>
              <a:rPr lang="ru-RU" sz="1400" dirty="0"/>
              <a:t>(</a:t>
            </a:r>
            <a:r>
              <a:rPr lang="ru-RU" sz="1400" dirty="0" smtClean="0"/>
              <a:t>Накрыл контейнер </a:t>
            </a:r>
            <a:r>
              <a:rPr lang="ru-RU" sz="1400" dirty="0"/>
              <a:t>прозрачной крышкой и </a:t>
            </a:r>
            <a:r>
              <a:rPr lang="ru-RU" sz="1400" dirty="0" smtClean="0"/>
              <a:t>поставил в </a:t>
            </a:r>
            <a:r>
              <a:rPr lang="ru-RU" sz="1400" dirty="0"/>
              <a:t>теплое и светлое </a:t>
            </a:r>
            <a:r>
              <a:rPr lang="ru-RU" sz="1400" dirty="0" smtClean="0"/>
              <a:t>место, температура 23-25°C).</a:t>
            </a:r>
          </a:p>
          <a:p>
            <a:pPr marL="68580" indent="0">
              <a:buNone/>
            </a:pPr>
            <a:r>
              <a:rPr lang="ru-RU" dirty="0" smtClean="0"/>
              <a:t>3. Жду всходы</a:t>
            </a:r>
            <a:endParaRPr lang="ru-RU" sz="1400" dirty="0" smtClean="0"/>
          </a:p>
          <a:p>
            <a:pPr marL="68580" indent="0">
              <a:buNone/>
            </a:pPr>
            <a:r>
              <a:rPr lang="ru-RU" sz="1400" dirty="0" smtClean="0"/>
              <a:t>(Примерно около двух недель)</a:t>
            </a:r>
          </a:p>
          <a:p>
            <a:pPr marL="68580" indent="0">
              <a:buNone/>
            </a:pPr>
            <a:r>
              <a:rPr lang="ru-RU" dirty="0" smtClean="0"/>
              <a:t>4. Дождался, поливаю, пикирую</a:t>
            </a:r>
            <a:endParaRPr lang="ru-RU" sz="1400" dirty="0" smtClean="0"/>
          </a:p>
          <a:p>
            <a:pPr marL="68580" indent="0">
              <a:buNone/>
            </a:pPr>
            <a:r>
              <a:rPr lang="ru-RU" sz="1400" dirty="0"/>
              <a:t>(Во время пикировки </a:t>
            </a:r>
            <a:r>
              <a:rPr lang="ru-RU" sz="1400" dirty="0" smtClean="0"/>
              <a:t>листочки </a:t>
            </a:r>
            <a:r>
              <a:rPr lang="ru-RU" sz="1400" dirty="0"/>
              <a:t>нельзя заглублять в землю. Они должны находиться над поверхностью </a:t>
            </a:r>
            <a:r>
              <a:rPr lang="ru-RU" sz="1400" dirty="0" smtClean="0"/>
              <a:t>грунта).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360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ru-RU" dirty="0" smtClean="0"/>
              <a:t>Простые советы…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/>
          </a:bodyPr>
          <a:lstStyle/>
          <a:p>
            <a:r>
              <a:rPr lang="ru-RU" sz="1600" dirty="0"/>
              <a:t>Чтобы кустик петунии был пышным и красивым, его обязательно нужно прищипывать. </a:t>
            </a:r>
            <a:r>
              <a:rPr lang="ru-RU" sz="1600" dirty="0" smtClean="0"/>
              <a:t>Эта </a:t>
            </a:r>
            <a:r>
              <a:rPr lang="ru-RU" sz="1600" dirty="0"/>
              <a:t>процедура позволит петунии быстрее формировать новые побеги и бутоны</a:t>
            </a:r>
            <a:r>
              <a:rPr lang="ru-RU" sz="1600" dirty="0" smtClean="0"/>
              <a:t>.</a:t>
            </a:r>
          </a:p>
          <a:p>
            <a:pPr marL="68580" indent="0">
              <a:buNone/>
            </a:pPr>
            <a:endParaRPr lang="ru-RU" sz="1600" dirty="0"/>
          </a:p>
          <a:p>
            <a:pPr marL="68580" indent="0">
              <a:buNone/>
            </a:pPr>
            <a:endParaRPr lang="ru-RU" sz="1600" dirty="0" smtClean="0"/>
          </a:p>
        </p:txBody>
      </p:sp>
      <p:pic>
        <p:nvPicPr>
          <p:cNvPr id="5122" name="Picture 2" descr="C:\Users\Lenovo\Desktop\oTC5RXpjI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300238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44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Lenovo\Desktop\Screenshot_20200520_19055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663460"/>
            <a:ext cx="2808311" cy="328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Lenovo\Desktop\Screenshot_20200520_1904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669" y="2663459"/>
            <a:ext cx="3069989" cy="328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pPr algn="ctr"/>
            <a:r>
              <a:rPr lang="ru-RU" dirty="0"/>
              <a:t>Простые советы…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pPr algn="ctr"/>
            <a:r>
              <a:rPr lang="ru-RU" dirty="0"/>
              <a:t>Полив и </a:t>
            </a:r>
            <a:r>
              <a:rPr lang="ru-RU" dirty="0" smtClean="0"/>
              <a:t>рыхление </a:t>
            </a:r>
            <a:r>
              <a:rPr lang="ru-RU" dirty="0"/>
              <a:t>всегда идут в </a:t>
            </a:r>
            <a:r>
              <a:rPr lang="ru-RU" dirty="0" smtClean="0"/>
              <a:t>паре.</a:t>
            </a:r>
          </a:p>
          <a:p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1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Lenovo\Desktop\foto_solntsa_v_nebe-1024x6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889394"/>
            <a:ext cx="3312368" cy="211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Простые советы…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7714" y="2132856"/>
            <a:ext cx="6663095" cy="369977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Петуния -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теплолюбивое растение. Т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оропиться высаживать в открытый грунт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стоит: дождитесь, пока установится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тепло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(днем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не меньше 15 °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C; ночью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не меньше 10 °C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.)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Будет радовать глаз всё лето…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394591"/>
            <a:ext cx="6777317" cy="3508977"/>
          </a:xfrm>
        </p:spPr>
        <p:txBody>
          <a:bodyPr/>
          <a:lstStyle/>
          <a:p>
            <a:r>
              <a:rPr lang="ru-RU" dirty="0" smtClean="0"/>
              <a:t>Петуния </a:t>
            </a:r>
            <a:r>
              <a:rPr lang="ru-RU" dirty="0"/>
              <a:t>- один из самых неприхотливых </a:t>
            </a:r>
            <a:r>
              <a:rPr lang="ru-RU" dirty="0" smtClean="0"/>
              <a:t>цветов, главное, не забывать поливать!!!</a:t>
            </a:r>
            <a:endParaRPr lang="ru-RU" dirty="0"/>
          </a:p>
        </p:txBody>
      </p:sp>
      <p:pic>
        <p:nvPicPr>
          <p:cNvPr id="7170" name="Picture 2" descr="C:\Users\Lenovo\Desktop\petunia-1525136_960_7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532" y="3371769"/>
            <a:ext cx="3292983" cy="2628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3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 за внимание!!!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Lenovo\Desktop\Сорт-каскадной-петунии-Рамблин-Аметист-фот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79"/>
            <a:ext cx="6912768" cy="383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298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</TotalTime>
  <Words>228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МАОУ СОШ №64</vt:lpstr>
      <vt:lpstr>   Я выбрал для посадки -  растение</vt:lpstr>
      <vt:lpstr>А всё, потому что…</vt:lpstr>
      <vt:lpstr>Как это было…</vt:lpstr>
      <vt:lpstr>Простые советы…</vt:lpstr>
      <vt:lpstr>Простые советы…</vt:lpstr>
      <vt:lpstr>Простые советы…</vt:lpstr>
      <vt:lpstr>Будет радовать глаз всё лето…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СОШ №64</dc:title>
  <dc:creator>Lenovo</dc:creator>
  <cp:lastModifiedBy>Lenovo</cp:lastModifiedBy>
  <cp:revision>8</cp:revision>
  <dcterms:created xsi:type="dcterms:W3CDTF">2020-05-20T14:17:32Z</dcterms:created>
  <dcterms:modified xsi:type="dcterms:W3CDTF">2020-05-20T15:35:46Z</dcterms:modified>
</cp:coreProperties>
</file>