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hyperlink" Target="http://64.uralschool.ru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город-семинар 21.04\Бутенко Т.В. фото шк. музей Тайны Екатеринбурга\DSC06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10" y="911932"/>
            <a:ext cx="3835136" cy="2876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SC012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93977"/>
            <a:ext cx="3554008" cy="2664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1" name="Picture 7" descr="DSC012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1" y="956627"/>
            <a:ext cx="3312368" cy="2483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2" name="Picture 8" descr="DSC039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88" y="3788284"/>
            <a:ext cx="4156496" cy="3117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672" y="347939"/>
            <a:ext cx="8194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Times New Roman"/>
                <a:ea typeface="Calibri"/>
              </a:rPr>
              <a:t>Тематические экспозиции и выставки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486210"/>
            <a:ext cx="3168352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</a:rPr>
              <a:t>Когда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мои мама и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</a:rPr>
              <a:t>бабушка</a:t>
            </a:r>
            <a:endParaRPr lang="ru-RU" dirty="0" smtClean="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</a:rPr>
              <a:t>были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школьницами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452" y="956627"/>
            <a:ext cx="266429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Тайны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катеринбурга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6449740"/>
            <a:ext cx="33843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Знаменитые семьи России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5919" y="79216"/>
            <a:ext cx="588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МАОУ СОШ № 64 «Школьный краеведческий музей»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M:\Музей\герб.jpg"/>
          <p:cNvPicPr>
            <a:picLocks noChangeAspect="1" noChangeArrowheads="1"/>
          </p:cNvPicPr>
          <p:nvPr/>
        </p:nvPicPr>
        <p:blipFill rotWithShape="1">
          <a:blip r:embed="rId6" cstate="print"/>
          <a:srcRect t="5584" b="17228"/>
          <a:stretch/>
        </p:blipFill>
        <p:spPr bwMode="auto">
          <a:xfrm>
            <a:off x="3661512" y="1625460"/>
            <a:ext cx="1618085" cy="1442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98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452513"/>
            <a:ext cx="4579573" cy="3405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91400" y="451784"/>
            <a:ext cx="4680520" cy="508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Музейные уроки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1250" y="116632"/>
            <a:ext cx="588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МАОУ СОШ № 64 «Школьный краеведческий музей»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66997" y="6488668"/>
            <a:ext cx="4205403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/>
                <a:ea typeface="Calibri"/>
              </a:rPr>
              <a:t>Броня крепка и танки наши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Calibri"/>
              </a:rPr>
              <a:t>быстры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103714"/>
            <a:ext cx="333382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Фронтовые письма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 descr="C:\Users\admin\Desktop\город-семинар 21.04\о музее 02.02.15\ОУ 64 музейный урок Герои Отечест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2459"/>
            <a:ext cx="3610499" cy="2708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95048" y="1114087"/>
            <a:ext cx="220989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Герои Отечества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user\Pictures\102_FUJI\DSCF287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514" y="1309410"/>
            <a:ext cx="3633869" cy="2725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user\Desktop\Мастер класс Бутенко Т.В. 04.12.15\103_FUJI\DSCF36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526" y="3898125"/>
            <a:ext cx="2374686" cy="3166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856706" y="4034812"/>
            <a:ext cx="212344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Музей в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чемодане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M:\Музей\герб.jpg"/>
          <p:cNvPicPr>
            <a:picLocks noChangeAspect="1" noChangeArrowheads="1"/>
          </p:cNvPicPr>
          <p:nvPr/>
        </p:nvPicPr>
        <p:blipFill rotWithShape="1">
          <a:blip r:embed="rId6" cstate="print"/>
          <a:srcRect t="5584" b="17228"/>
          <a:stretch/>
        </p:blipFill>
        <p:spPr bwMode="auto">
          <a:xfrm>
            <a:off x="3923929" y="1309410"/>
            <a:ext cx="1418460" cy="1264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29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180" y="368437"/>
            <a:ext cx="7560840" cy="92485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Проекты, акции, экскурсии</a:t>
            </a:r>
            <a:endParaRPr lang="ru-RU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6"/>
          <a:stretch/>
        </p:blipFill>
        <p:spPr bwMode="auto">
          <a:xfrm>
            <a:off x="-59741" y="980728"/>
            <a:ext cx="4642317" cy="215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962" y="2924944"/>
            <a:ext cx="4403064" cy="338554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Мемориальный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широкореченский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комплекс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66" b="10880"/>
          <a:stretch/>
        </p:blipFill>
        <p:spPr bwMode="auto">
          <a:xfrm>
            <a:off x="0" y="3604052"/>
            <a:ext cx="4403064" cy="2829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43638_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00" y="4054524"/>
            <a:ext cx="3810000" cy="2541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5423" y="188640"/>
            <a:ext cx="588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МАОУ СОШ № 64 «Школьный краеведческий музей»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3693819"/>
            <a:ext cx="269438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«Окно воинской славы»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4668" y="3956817"/>
            <a:ext cx="381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Телемост с г. Волгоградом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:\Мастер класс Бутенко Т.В. 04.12.15\103_FUJI\DSCF36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3478" y="1076859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012160" y="3238098"/>
            <a:ext cx="313184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Уголок России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M:\Музей\герб.jpg"/>
          <p:cNvPicPr>
            <a:picLocks noChangeAspect="1" noChangeArrowheads="1"/>
          </p:cNvPicPr>
          <p:nvPr/>
        </p:nvPicPr>
        <p:blipFill rotWithShape="1">
          <a:blip r:embed="rId7" cstate="print"/>
          <a:srcRect t="5584" b="17228"/>
          <a:stretch/>
        </p:blipFill>
        <p:spPr bwMode="auto">
          <a:xfrm>
            <a:off x="4484142" y="2249520"/>
            <a:ext cx="1379336" cy="1229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39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85083"/>
            <a:ext cx="7416823" cy="78296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Проекты, акции, экскурсии</a:t>
            </a:r>
            <a:endParaRPr lang="ru-RU" dirty="0"/>
          </a:p>
        </p:txBody>
      </p:sp>
      <p:pic>
        <p:nvPicPr>
          <p:cNvPr id="5124" name="Picture 4" descr="DSC061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32" y="1063572"/>
            <a:ext cx="3744416" cy="2809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125" name="Picture 5" descr="DSC061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5969"/>
            <a:ext cx="3853810" cy="2891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6494" y="260648"/>
            <a:ext cx="588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МАОУ СОШ № 64 «Школьный краеведческий музей»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85" y="3957084"/>
            <a:ext cx="3865380" cy="2900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J:\Бутенко т.В. Аттестация\Аттестация\SDC108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78" y="4008552"/>
            <a:ext cx="371951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7280" y="3489374"/>
            <a:ext cx="34452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мир мы Вас благодарим!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205" y="3212375"/>
            <a:ext cx="367240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Митинг, посвящённый 70-летию Победы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M:\Музей\герб.jpg"/>
          <p:cNvPicPr>
            <a:picLocks noChangeAspect="1" noChangeArrowheads="1"/>
          </p:cNvPicPr>
          <p:nvPr/>
        </p:nvPicPr>
        <p:blipFill rotWithShape="1">
          <a:blip r:embed="rId6" cstate="print"/>
          <a:srcRect t="5584" b="17228"/>
          <a:stretch/>
        </p:blipFill>
        <p:spPr bwMode="auto">
          <a:xfrm>
            <a:off x="3961314" y="2642746"/>
            <a:ext cx="1379336" cy="12299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61314" y="4869160"/>
            <a:ext cx="137933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Музей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Арамашево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647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Мастер-классы руководителя музея Татьяны Викторовны Бутенко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687">
            <a:off x="5106671" y="2340615"/>
            <a:ext cx="3857343" cy="2896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0829">
            <a:off x="208433" y="1826085"/>
            <a:ext cx="3835941" cy="2876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28823" y="260648"/>
            <a:ext cx="588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МАОУ СОШ № 64 «Школьный краеведческий музей»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54" y="3789040"/>
            <a:ext cx="2603500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M:\Музей\герб.jpg"/>
          <p:cNvPicPr>
            <a:picLocks noChangeAspect="1" noChangeArrowheads="1"/>
          </p:cNvPicPr>
          <p:nvPr/>
        </p:nvPicPr>
        <p:blipFill rotWithShape="1">
          <a:blip r:embed="rId5" cstate="print"/>
          <a:srcRect t="5584" b="17228"/>
          <a:stretch/>
        </p:blipFill>
        <p:spPr bwMode="auto">
          <a:xfrm>
            <a:off x="3882332" y="1666443"/>
            <a:ext cx="1379336" cy="1229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55131"/>
            <a:ext cx="6371977" cy="693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Встречи с ветеранами 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ОУ 64- втреча с ветераном великой Отечественной войны Усковым Семёном Михайловиче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9"/>
          <a:stretch/>
        </p:blipFill>
        <p:spPr bwMode="auto">
          <a:xfrm>
            <a:off x="107504" y="908720"/>
            <a:ext cx="4530732" cy="3680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29" y="908720"/>
            <a:ext cx="453073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Усков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Семён Михайлович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ОУ 64-встреча с ветраном великой Отечественной войны Щипановой Зинаидой Ивановно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17" y="2974433"/>
            <a:ext cx="5134863" cy="3852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9506" y="116632"/>
            <a:ext cx="588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МАОУ СОШ № 64 «Школьный краеведческий музей»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5916" y="2966180"/>
            <a:ext cx="5134863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Щипанова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Зинаида Ивановна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M:\Музей\герб.jpg"/>
          <p:cNvPicPr>
            <a:picLocks noChangeAspect="1" noChangeArrowheads="1"/>
          </p:cNvPicPr>
          <p:nvPr/>
        </p:nvPicPr>
        <p:blipFill rotWithShape="1">
          <a:blip r:embed="rId4" cstate="print"/>
          <a:srcRect t="5584" b="17228"/>
          <a:stretch/>
        </p:blipFill>
        <p:spPr bwMode="auto">
          <a:xfrm>
            <a:off x="5004048" y="1191731"/>
            <a:ext cx="1379336" cy="1229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88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город-семинар 21.04\о музее 02.02.15\ОУ 64- актив музея  оформляет информационный стен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758">
            <a:off x="4964981" y="3844538"/>
            <a:ext cx="3800594" cy="2850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SC080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" y="714323"/>
            <a:ext cx="3753090" cy="2815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173" name="Picture 5" descr="ОУ 64 письма военных л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02" y="886339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99" y="116632"/>
            <a:ext cx="9046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МАОУ СОШ № 64 «Школьный краеведческий музей»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3" descr="C:\Users\user\Desktop\Мастер класс Бутенко Т.В. 04.12.15\103_FUJI\DSCF36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047" y="3529521"/>
            <a:ext cx="3575440" cy="296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M:\Музей\герб.jpg"/>
          <p:cNvPicPr>
            <a:picLocks noChangeAspect="1" noChangeArrowheads="1"/>
          </p:cNvPicPr>
          <p:nvPr/>
        </p:nvPicPr>
        <p:blipFill rotWithShape="1">
          <a:blip r:embed="rId6" cstate="print"/>
          <a:srcRect t="5584" b="17228"/>
          <a:stretch/>
        </p:blipFill>
        <p:spPr bwMode="auto">
          <a:xfrm>
            <a:off x="3721148" y="2492896"/>
            <a:ext cx="1379336" cy="12299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83768" y="6400710"/>
            <a:ext cx="3456384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u="sng" dirty="0">
                <a:solidFill>
                  <a:srgbClr val="7030A0"/>
                </a:solidFill>
                <a:ea typeface="Calibri"/>
                <a:cs typeface="Times New Roman"/>
                <a:hlinkClick r:id="rId7"/>
              </a:rPr>
              <a:t>http</a:t>
            </a:r>
            <a:r>
              <a:rPr lang="ru-RU" u="sng" dirty="0">
                <a:solidFill>
                  <a:srgbClr val="7030A0"/>
                </a:solidFill>
                <a:ea typeface="Calibri"/>
                <a:cs typeface="Times New Roman"/>
                <a:hlinkClick r:id="rId7"/>
              </a:rPr>
              <a:t>://64.</a:t>
            </a:r>
            <a:r>
              <a:rPr lang="en-US" u="sng" dirty="0" err="1">
                <a:solidFill>
                  <a:srgbClr val="7030A0"/>
                </a:solidFill>
                <a:ea typeface="Calibri"/>
                <a:cs typeface="Times New Roman"/>
                <a:hlinkClick r:id="rId7"/>
              </a:rPr>
              <a:t>uralschool</a:t>
            </a:r>
            <a:r>
              <a:rPr lang="ru-RU" u="sng" dirty="0">
                <a:solidFill>
                  <a:srgbClr val="7030A0"/>
                </a:solidFill>
                <a:ea typeface="Calibri"/>
                <a:cs typeface="Times New Roman"/>
                <a:hlinkClick r:id="rId7"/>
              </a:rPr>
              <a:t>.</a:t>
            </a:r>
            <a:r>
              <a:rPr lang="en-US" u="sng" dirty="0" err="1">
                <a:solidFill>
                  <a:srgbClr val="7030A0"/>
                </a:solidFill>
                <a:ea typeface="Calibri"/>
                <a:cs typeface="Times New Roman"/>
                <a:hlinkClick r:id="rId7"/>
              </a:rPr>
              <a:t>ru</a:t>
            </a:r>
            <a:endParaRPr lang="ru-RU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73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154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Музейные уроки</vt:lpstr>
      <vt:lpstr>Проекты, акции, экскурсии</vt:lpstr>
      <vt:lpstr>Проекты, акции, экскурсии</vt:lpstr>
      <vt:lpstr>Мастер-классы руководителя музея Татьяны Викторовны Бутенко</vt:lpstr>
      <vt:lpstr>Встречи с ветеранами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2016-04-13T05:29:56Z</dcterms:created>
  <dcterms:modified xsi:type="dcterms:W3CDTF">2016-04-15T06:45:39Z</dcterms:modified>
</cp:coreProperties>
</file>