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E0FA4E-0D01-4BC5-B974-AB2D2F1B248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8"/>
            <p14:sldId id="269"/>
            <p14:sldId id="271"/>
          </p14:sldIdLst>
        </p14:section>
        <p14:section name="Раздел без заголовка" id="{BE59B048-2ED4-4F37-B067-0909EE456FDF}">
          <p14:sldIdLst/>
        </p14:section>
        <p14:section name="Раздел без заголовка" id="{42F875B7-4DC3-4052-B534-FD660F78C74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208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11 А класс</a:t>
            </a:r>
          </a:p>
          <a:p>
            <a:r>
              <a:rPr lang="ru-RU" dirty="0" smtClean="0"/>
              <a:t>Проект по истории</a:t>
            </a:r>
          </a:p>
          <a:p>
            <a:r>
              <a:rPr lang="ru-RU" sz="5700" b="1" dirty="0" smtClean="0"/>
              <a:t>Часть первая.</a:t>
            </a:r>
          </a:p>
          <a:p>
            <a:r>
              <a:rPr lang="ru-RU" sz="5700" b="1" dirty="0" smtClean="0"/>
              <a:t> Люди и судьбы.</a:t>
            </a:r>
          </a:p>
          <a:p>
            <a:endParaRPr lang="ru-RU" b="1" dirty="0" smtClean="0"/>
          </a:p>
          <a:p>
            <a:r>
              <a:rPr lang="ru-RU" b="1" dirty="0" smtClean="0"/>
              <a:t>Учитель </a:t>
            </a:r>
            <a:r>
              <a:rPr lang="ru-RU" b="1" dirty="0" smtClean="0"/>
              <a:t>Бутенко Т.В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страница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89041"/>
            <a:ext cx="1872208" cy="17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Администрация Иссинского района . . Среди иссинских школьников проведен конкурс, посвященный 68 годовщине Победы в Великой Отеч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902"/>
            <a:ext cx="2232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8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Маликов Роман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роекты война\Маликов Ро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596336" cy="53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3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Полиенко Сергей</a:t>
            </a:r>
            <a:endParaRPr lang="ru-RU" b="1" dirty="0"/>
          </a:p>
        </p:txBody>
      </p:sp>
      <p:pic>
        <p:nvPicPr>
          <p:cNvPr id="4098" name="Picture 2" descr="C:\Users\admin\Desktop\20200428_1619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6327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Шаламова Екатерина</a:t>
            </a:r>
            <a:endParaRPr lang="ru-RU" b="1" dirty="0"/>
          </a:p>
        </p:txBody>
      </p:sp>
      <p:pic>
        <p:nvPicPr>
          <p:cNvPr id="5122" name="Picture 2" descr="C:\Users\admin\Desktop\проекты война\Шалам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7938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6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Каюрина</a:t>
            </a:r>
            <a:r>
              <a:rPr lang="ru-RU" b="1" dirty="0" smtClean="0"/>
              <a:t> Наталья</a:t>
            </a:r>
            <a:endParaRPr lang="ru-RU" b="1" dirty="0"/>
          </a:p>
        </p:txBody>
      </p:sp>
      <p:pic>
        <p:nvPicPr>
          <p:cNvPr id="8194" name="Picture 2" descr="C:\Users\admin\Desktop\проекты война\Каюрина наташ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7800"/>
            <a:ext cx="7021016" cy="52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7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b="1" dirty="0" err="1" smtClean="0"/>
              <a:t>Раджабов</a:t>
            </a:r>
            <a:r>
              <a:rPr lang="ru-RU" b="1" dirty="0" smtClean="0"/>
              <a:t> </a:t>
            </a:r>
            <a:r>
              <a:rPr lang="ru-RU" b="1" dirty="0" err="1" smtClean="0"/>
              <a:t>Рамиз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проекты война\Раджаб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0876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0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Пятикопова</a:t>
            </a:r>
            <a:r>
              <a:rPr lang="ru-RU" b="1" dirty="0" smtClean="0"/>
              <a:t> Екатерина</a:t>
            </a:r>
            <a:endParaRPr lang="ru-RU" b="1" dirty="0"/>
          </a:p>
        </p:txBody>
      </p:sp>
      <p:pic>
        <p:nvPicPr>
          <p:cNvPr id="7170" name="Picture 2" descr="C:\Users\admin\Desktop\проекты война\Пятикоп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25576" cy="56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2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 праздником!</a:t>
            </a:r>
          </a:p>
        </p:txBody>
      </p:sp>
      <p:pic>
        <p:nvPicPr>
          <p:cNvPr id="69635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457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2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Кинер Дарья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роекты война\Кинер да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40352" cy="5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8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b="1" dirty="0" err="1" smtClean="0"/>
              <a:t>Чхиквадзе</a:t>
            </a:r>
            <a:r>
              <a:rPr lang="ru-RU" b="1" dirty="0" smtClean="0"/>
              <a:t> Марина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роекты война\Чхиквадз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067078" cy="58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2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Нестеренко Екатерина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роекты война\Нестеренко прое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4771"/>
            <a:ext cx="7857639" cy="58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7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Ивкина Анастасия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проекты война\Ивкина наст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6379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8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Лугинина</a:t>
            </a:r>
            <a:r>
              <a:rPr lang="ru-RU" dirty="0" smtClean="0"/>
              <a:t> Дарья</a:t>
            </a:r>
            <a:endParaRPr lang="ru-RU" dirty="0"/>
          </a:p>
        </p:txBody>
      </p:sp>
      <p:pic>
        <p:nvPicPr>
          <p:cNvPr id="5122" name="Picture 2" descr="C:\Users\admin\Desktop\проекты война\Лугин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800"/>
            <a:ext cx="80648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проекты война\Лугинина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2" y="260648"/>
            <a:ext cx="4765458" cy="63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проекты война\Лугинин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5" y="836712"/>
            <a:ext cx="4168297" cy="55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3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b="1" dirty="0" err="1" smtClean="0"/>
              <a:t>Галенцова</a:t>
            </a:r>
            <a:r>
              <a:rPr lang="ru-RU" b="1" dirty="0" smtClean="0"/>
              <a:t> Маргарита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роекты война\Галенц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5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Макридина Анна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роекты война\Макридина 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4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49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Моя страница  Великой Отечественной войны</vt:lpstr>
      <vt:lpstr>Кинер Дарья</vt:lpstr>
      <vt:lpstr>Чхиквадзе Марина</vt:lpstr>
      <vt:lpstr>Нестеренко Екатерина</vt:lpstr>
      <vt:lpstr>Ивкина Анастасия</vt:lpstr>
      <vt:lpstr>Лугинина Дарья</vt:lpstr>
      <vt:lpstr>Презентация PowerPoint</vt:lpstr>
      <vt:lpstr>Галенцова Маргарита</vt:lpstr>
      <vt:lpstr>Макридина Анна</vt:lpstr>
      <vt:lpstr>Маликов Роман</vt:lpstr>
      <vt:lpstr>Полиенко Сергей</vt:lpstr>
      <vt:lpstr>Шаламова Екатерина</vt:lpstr>
      <vt:lpstr>Каюрина Наталья</vt:lpstr>
      <vt:lpstr>Раджабов Рамиз</vt:lpstr>
      <vt:lpstr>Пятикопова Екатерина</vt:lpstr>
      <vt:lpstr>С праздником!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страница  Великой Отечественной войны</dc:title>
  <dc:creator>admin</dc:creator>
  <cp:lastModifiedBy>admin</cp:lastModifiedBy>
  <cp:revision>6</cp:revision>
  <dcterms:created xsi:type="dcterms:W3CDTF">2020-04-28T10:29:56Z</dcterms:created>
  <dcterms:modified xsi:type="dcterms:W3CDTF">2020-04-28T11:30:48Z</dcterms:modified>
</cp:coreProperties>
</file>