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6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248-11F2-4C95-A3A8-748DD4B98B3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12B-FB6E-4572-84A2-2FF49DE8B6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248-11F2-4C95-A3A8-748DD4B98B3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12B-FB6E-4572-84A2-2FF49DE8B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248-11F2-4C95-A3A8-748DD4B98B3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12B-FB6E-4572-84A2-2FF49DE8B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248-11F2-4C95-A3A8-748DD4B98B3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12B-FB6E-4572-84A2-2FF49DE8B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248-11F2-4C95-A3A8-748DD4B98B3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FE812B-FB6E-4572-84A2-2FF49DE8B69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248-11F2-4C95-A3A8-748DD4B98B3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12B-FB6E-4572-84A2-2FF49DE8B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248-11F2-4C95-A3A8-748DD4B98B3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12B-FB6E-4572-84A2-2FF49DE8B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248-11F2-4C95-A3A8-748DD4B98B3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12B-FB6E-4572-84A2-2FF49DE8B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248-11F2-4C95-A3A8-748DD4B98B3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12B-FB6E-4572-84A2-2FF49DE8B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248-11F2-4C95-A3A8-748DD4B98B3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12B-FB6E-4572-84A2-2FF49DE8B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C248-11F2-4C95-A3A8-748DD4B98B3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E812B-FB6E-4572-84A2-2FF49DE8B6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E84C248-11F2-4C95-A3A8-748DD4B98B3A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FE812B-FB6E-4572-84A2-2FF49DE8B69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Семейные  рецепты</a:t>
            </a:r>
            <a:endParaRPr lang="ru-RU" dirty="0"/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>
          <a:xfrm>
            <a:off x="4648200" y="5517232"/>
            <a:ext cx="715888" cy="6089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1" name="Picture 3" descr="https://img2.freepng.ru/20180509/dgw/kisspng-royalty-free-clip-art-5af2998ae52015.5362409415258484589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5800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Салат « фруктовый»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Для приготовления Вам понадобится:</a:t>
            </a:r>
          </a:p>
          <a:p>
            <a:r>
              <a:rPr lang="ru-RU" dirty="0" smtClean="0"/>
              <a:t>2 яблока</a:t>
            </a:r>
          </a:p>
          <a:p>
            <a:r>
              <a:rPr lang="ru-RU" dirty="0" smtClean="0"/>
              <a:t>2  киви</a:t>
            </a:r>
          </a:p>
          <a:p>
            <a:r>
              <a:rPr lang="ru-RU" dirty="0" smtClean="0"/>
              <a:t>1 апельсин</a:t>
            </a:r>
          </a:p>
          <a:p>
            <a:r>
              <a:rPr lang="ru-RU" dirty="0" smtClean="0"/>
              <a:t>2 ст. л. сахара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2117" y="8915400"/>
            <a:ext cx="4038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https://i.pinimg.com/736x/16/60/16/16601603d6683eb3371a89cc7d461c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35" y="-7315200"/>
            <a:ext cx="2798550" cy="648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4365128" cy="42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мелко нарезать и посыпать сахаром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Салат «Зеленое чудо»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Для  салата вам понадобится:</a:t>
            </a:r>
          </a:p>
          <a:p>
            <a:pPr>
              <a:buNone/>
            </a:pPr>
            <a:r>
              <a:rPr lang="ru-RU" dirty="0" smtClean="0"/>
              <a:t>1 </a:t>
            </a:r>
            <a:r>
              <a:rPr lang="ru-RU" dirty="0" err="1" smtClean="0"/>
              <a:t>авакадо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 огурца</a:t>
            </a:r>
          </a:p>
          <a:p>
            <a:pPr>
              <a:buNone/>
            </a:pPr>
            <a:r>
              <a:rPr lang="ru-RU" dirty="0" smtClean="0"/>
              <a:t>Пучок салата</a:t>
            </a:r>
          </a:p>
          <a:p>
            <a:pPr>
              <a:buNone/>
            </a:pPr>
            <a:r>
              <a:rPr lang="ru-RU" dirty="0" smtClean="0"/>
              <a:t>1 помидор</a:t>
            </a:r>
          </a:p>
          <a:p>
            <a:pPr>
              <a:buNone/>
            </a:pPr>
            <a:r>
              <a:rPr lang="ru-RU" dirty="0" smtClean="0"/>
              <a:t>Оливковое масло</a:t>
            </a:r>
          </a:p>
          <a:p>
            <a:pPr>
              <a:buNone/>
            </a:pPr>
            <a:r>
              <a:rPr lang="ru-RU" dirty="0" smtClean="0"/>
              <a:t>соль</a:t>
            </a:r>
            <a:endParaRPr lang="ru-RU" dirty="0" smtClean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Приготовление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   Все нарезаем </a:t>
            </a:r>
          </a:p>
          <a:p>
            <a:pPr algn="ctr">
              <a:buNone/>
            </a:pPr>
            <a:r>
              <a:rPr lang="ru-RU" dirty="0" smtClean="0"/>
              <a:t>      кубиками  и заправляем  оливковым 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 маслом , солим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4882554"/>
          </a:xfrm>
        </p:spPr>
        <p:txBody>
          <a:bodyPr>
            <a:noAutofit/>
          </a:bodyPr>
          <a:lstStyle/>
          <a:p>
            <a:r>
              <a:rPr lang="ru-RU" sz="6000" dirty="0" smtClean="0"/>
              <a:t>Всем приятного </a:t>
            </a:r>
            <a:br>
              <a:rPr lang="ru-RU" sz="6000" dirty="0" smtClean="0"/>
            </a:br>
            <a:r>
              <a:rPr lang="ru-RU" sz="6000" dirty="0" smtClean="0"/>
              <a:t>аппетита!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</TotalTime>
  <Words>65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Семейные  рецепты</vt:lpstr>
      <vt:lpstr>Салат « фруктовый»</vt:lpstr>
      <vt:lpstr>Все мелко нарезать и посыпать сахаром </vt:lpstr>
      <vt:lpstr>Салат «Зеленое чудо» </vt:lpstr>
      <vt:lpstr>Приготовление</vt:lpstr>
      <vt:lpstr>Всем приятного  аппетита!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 рецепты</dc:title>
  <dc:creator>1</dc:creator>
  <cp:lastModifiedBy>1</cp:lastModifiedBy>
  <cp:revision>4</cp:revision>
  <dcterms:created xsi:type="dcterms:W3CDTF">2020-05-20T16:57:26Z</dcterms:created>
  <dcterms:modified xsi:type="dcterms:W3CDTF">2020-05-20T17:37:00Z</dcterms:modified>
</cp:coreProperties>
</file>