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80" r:id="rId3"/>
    <p:sldId id="281" r:id="rId4"/>
    <p:sldId id="268" r:id="rId5"/>
    <p:sldId id="276" r:id="rId6"/>
    <p:sldId id="275" r:id="rId7"/>
    <p:sldId id="272" r:id="rId8"/>
    <p:sldId id="277" r:id="rId9"/>
    <p:sldId id="258" r:id="rId10"/>
    <p:sldId id="259" r:id="rId11"/>
    <p:sldId id="260" r:id="rId12"/>
    <p:sldId id="261" r:id="rId13"/>
    <p:sldId id="262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cs typeface="Arabic Typesetting" pitchFamily="66" charset="-78"/>
              </a:rPr>
              <a:t>Школьный ботанический сад</a:t>
            </a:r>
            <a:endParaRPr lang="ru-RU" sz="4000" dirty="0">
              <a:cs typeface="Arabic Typesetting" pitchFamily="66" charset="-7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Фиа́лка</a:t>
            </a:r>
            <a:r>
              <a:rPr lang="ru-RU" dirty="0" smtClean="0"/>
              <a:t> (лат. </a:t>
            </a:r>
            <a:r>
              <a:rPr lang="ru-RU" dirty="0" err="1" smtClean="0"/>
              <a:t>Víola</a:t>
            </a:r>
            <a:r>
              <a:rPr lang="ru-RU" dirty="0" smtClean="0"/>
              <a:t>) — род растений семейства Фиалковые (</a:t>
            </a:r>
            <a:r>
              <a:rPr lang="ru-RU" dirty="0" err="1" smtClean="0"/>
              <a:t>Violaceae</a:t>
            </a:r>
            <a:r>
              <a:rPr lang="ru-RU" dirty="0" smtClean="0"/>
              <a:t>).  </a:t>
            </a:r>
            <a:endParaRPr lang="ru-RU" dirty="0"/>
          </a:p>
        </p:txBody>
      </p:sp>
      <p:pic>
        <p:nvPicPr>
          <p:cNvPr id="4" name="Рисунок 3" descr="Chrysanthem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80928"/>
            <a:ext cx="5112568" cy="3848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7531" y="278396"/>
            <a:ext cx="8544949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756576" cy="7317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09320"/>
            <a:ext cx="9144000" cy="5486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Сафина Ангелина 6д класс</a:t>
            </a:r>
            <a:endParaRPr lang="ru-RU" sz="2800" dirty="0"/>
          </a:p>
        </p:txBody>
      </p:sp>
      <p:pic>
        <p:nvPicPr>
          <p:cNvPr id="3" name="Рисунок 2" descr="img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453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аа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Вот фиалка которую вырастила я </a:t>
            </a:r>
            <a:endParaRPr lang="ru-RU" sz="3600" dirty="0"/>
          </a:p>
        </p:txBody>
      </p:sp>
      <p:pic>
        <p:nvPicPr>
          <p:cNvPr id="3" name="Рисунок 2" descr="IMG-20200526-WA0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313384"/>
            <a:ext cx="5976664" cy="5544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Школьный ботанический сад</vt:lpstr>
      <vt:lpstr>Слайд 2</vt:lpstr>
      <vt:lpstr>Слайд 3</vt:lpstr>
      <vt:lpstr>Слайд 4</vt:lpstr>
      <vt:lpstr>Вот фиалка которую вырастила я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Сафина Ангелина 6д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Стас</dc:creator>
  <cp:lastModifiedBy>Стас</cp:lastModifiedBy>
  <cp:revision>10</cp:revision>
  <dcterms:created xsi:type="dcterms:W3CDTF">2020-05-25T06:29:56Z</dcterms:created>
  <dcterms:modified xsi:type="dcterms:W3CDTF">2020-05-26T11:26:59Z</dcterms:modified>
</cp:coreProperties>
</file>