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5B84DE1-2148-46E4-A135-5E81AA5151D2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AB66274-9561-41D6-A3EA-8B2F8C5ED4C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B84DE1-2148-46E4-A135-5E81AA5151D2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66274-9561-41D6-A3EA-8B2F8C5ED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5B84DE1-2148-46E4-A135-5E81AA5151D2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AB66274-9561-41D6-A3EA-8B2F8C5ED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B84DE1-2148-46E4-A135-5E81AA5151D2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66274-9561-41D6-A3EA-8B2F8C5ED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B84DE1-2148-46E4-A135-5E81AA5151D2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AB66274-9561-41D6-A3EA-8B2F8C5ED4C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B84DE1-2148-46E4-A135-5E81AA5151D2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66274-9561-41D6-A3EA-8B2F8C5ED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B84DE1-2148-46E4-A135-5E81AA5151D2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66274-9561-41D6-A3EA-8B2F8C5ED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B84DE1-2148-46E4-A135-5E81AA5151D2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66274-9561-41D6-A3EA-8B2F8C5ED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B84DE1-2148-46E4-A135-5E81AA5151D2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66274-9561-41D6-A3EA-8B2F8C5ED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B84DE1-2148-46E4-A135-5E81AA5151D2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66274-9561-41D6-A3EA-8B2F8C5ED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B84DE1-2148-46E4-A135-5E81AA5151D2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66274-9561-41D6-A3EA-8B2F8C5ED4C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5B84DE1-2148-46E4-A135-5E81AA5151D2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AB66274-9561-41D6-A3EA-8B2F8C5ED4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МОЯ УЮТНАЯ ШКОЛА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МАТВЕЙ МИТРОФАНОВ</a:t>
            </a:r>
          </a:p>
          <a:p>
            <a:r>
              <a:rPr lang="ru-RU" dirty="0" smtClean="0"/>
              <a:t>5а класс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Ворк-аут</a:t>
            </a:r>
            <a:r>
              <a:rPr lang="ru-RU" dirty="0" smtClean="0"/>
              <a:t> площадка</a:t>
            </a:r>
            <a:endParaRPr lang="ru-RU" dirty="0"/>
          </a:p>
        </p:txBody>
      </p:sp>
      <p:pic>
        <p:nvPicPr>
          <p:cNvPr id="4" name="Содержимое 3" descr="8cf5a1aaf3f459c964be23f8732828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844824"/>
            <a:ext cx="6546354" cy="4364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Детская площадка для начальной школы</a:t>
            </a:r>
            <a:endParaRPr lang="ru-RU" dirty="0"/>
          </a:p>
        </p:txBody>
      </p:sp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1482"/>
            <a:ext cx="7239000" cy="4663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Зона отдыха</a:t>
            </a:r>
            <a:endParaRPr lang="ru-RU" dirty="0"/>
          </a:p>
        </p:txBody>
      </p:sp>
      <p:pic>
        <p:nvPicPr>
          <p:cNvPr id="4" name="Содержимое 3" descr="s120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30929"/>
            <a:ext cx="7372672" cy="4915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Игровая зона для начальной школы</a:t>
            </a:r>
            <a:endParaRPr lang="ru-RU" dirty="0"/>
          </a:p>
        </p:txBody>
      </p:sp>
      <p:pic>
        <p:nvPicPr>
          <p:cNvPr id="4" name="Содержимое 3" descr="1b6fb404-ba7e-47b5-a1c4-3981201670a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Телевизоры и </a:t>
            </a:r>
            <a:r>
              <a:rPr lang="ru-RU" dirty="0" err="1" smtClean="0"/>
              <a:t>вай-фай</a:t>
            </a:r>
            <a:endParaRPr lang="ru-RU" dirty="0"/>
          </a:p>
        </p:txBody>
      </p:sp>
      <p:pic>
        <p:nvPicPr>
          <p:cNvPr id="4" name="Содержимое 3" descr="DSC_10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6587"/>
            <a:ext cx="7239000" cy="4252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Школьные новости</a:t>
            </a:r>
            <a:endParaRPr lang="ru-RU" dirty="0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97075"/>
            <a:ext cx="7239000" cy="4071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</TotalTime>
  <Words>26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МОЯ УЮТНАЯ ШКОЛА</vt:lpstr>
      <vt:lpstr>Ворк-аут площадка</vt:lpstr>
      <vt:lpstr>Детская площадка для начальной школы</vt:lpstr>
      <vt:lpstr>Зона отдыха</vt:lpstr>
      <vt:lpstr>Игровая зона для начальной школы</vt:lpstr>
      <vt:lpstr>Телевизоры и вай-фай</vt:lpstr>
      <vt:lpstr>Школьные новости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УЮТНАЯ ШКОЛА</dc:title>
  <dc:creator>Дарья Митрофанова</dc:creator>
  <cp:lastModifiedBy>Дарья Митрофанова</cp:lastModifiedBy>
  <cp:revision>2</cp:revision>
  <dcterms:created xsi:type="dcterms:W3CDTF">2020-05-25T07:07:41Z</dcterms:created>
  <dcterms:modified xsi:type="dcterms:W3CDTF">2020-05-25T07:17:56Z</dcterms:modified>
</cp:coreProperties>
</file>