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8D4F-6C08-47BD-89FC-1A2019F30FD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2CC-936E-4A17-979B-CF6C4FAC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8D4F-6C08-47BD-89FC-1A2019F30FD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2CC-936E-4A17-979B-CF6C4FAC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8D4F-6C08-47BD-89FC-1A2019F30FD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2CC-936E-4A17-979B-CF6C4FAC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8D4F-6C08-47BD-89FC-1A2019F30FD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2CC-936E-4A17-979B-CF6C4FAC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8D4F-6C08-47BD-89FC-1A2019F30FD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2CC-936E-4A17-979B-CF6C4FAC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8D4F-6C08-47BD-89FC-1A2019F30FD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2CC-936E-4A17-979B-CF6C4FAC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8D4F-6C08-47BD-89FC-1A2019F30FD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2CC-936E-4A17-979B-CF6C4FAC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8D4F-6C08-47BD-89FC-1A2019F30FD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2CC-936E-4A17-979B-CF6C4FAC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8D4F-6C08-47BD-89FC-1A2019F30FD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2CC-936E-4A17-979B-CF6C4FAC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8D4F-6C08-47BD-89FC-1A2019F30FD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2CC-936E-4A17-979B-CF6C4FAC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8D4F-6C08-47BD-89FC-1A2019F30FD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2CC-936E-4A17-979B-CF6C4FAC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8D4F-6C08-47BD-89FC-1A2019F30FD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02CC-936E-4A17-979B-CF6C4FAC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3/1585606782_60-p-tvorcheskie-foni-dlya-prezentatsii-1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pic>
        <p:nvPicPr>
          <p:cNvPr id="1032" name="Picture 8" descr="https://avatanplus.com/files/resources/original/57aaa4b82489d15672936f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928670"/>
            <a:ext cx="6643734" cy="3022722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14480" y="2071678"/>
            <a:ext cx="6000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Дизайн-проект будущего пришкольного участка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Школьный ботанический сад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 descr="https://avatanplus.com/files/resources/original/5d3db28383ba516c390151d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143380"/>
            <a:ext cx="4286152" cy="1428717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5143504" y="4643446"/>
            <a:ext cx="2714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Дзюбенко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Диана 6А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0-tub-ru.yandex.net/i?id=dbba5bdbbf832f60e5865938200abfd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5"/>
            <a:ext cx="9144000" cy="6856395"/>
          </a:xfrm>
          <a:prstGeom prst="rect">
            <a:avLst/>
          </a:prstGeom>
          <a:noFill/>
        </p:spPr>
      </p:pic>
      <p:pic>
        <p:nvPicPr>
          <p:cNvPr id="22532" name="Picture 4" descr="https://cdn.pixabay.com/photo/2017/09/09/17/37/character-2732786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28924" y="-428652"/>
            <a:ext cx="8418517" cy="6366503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142976" y="2777805"/>
            <a:ext cx="35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7" name="Picture 9" descr="https://aristos-ekus.ru/image/data/_552bb17b61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85728"/>
            <a:ext cx="4965699" cy="3724274"/>
          </a:xfrm>
          <a:prstGeom prst="rect">
            <a:avLst/>
          </a:prstGeom>
          <a:noFill/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286248" y="689615"/>
            <a:ext cx="37862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учащийся должен заботиться и беречь школьную территорию. Давайте вместе сохраним то, что имеем для будущих учеников.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928926" y="4623813"/>
            <a:ext cx="59293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мы радуемся, попадая в природу, что тут мы приходим в себя.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М.М. Пришвин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pdb/2748545/8d5e8d60-eda8-46f3-bb58-a8282ed754f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picwallpapers.site/wp-content/uploads/2019/03/Shy-Pink-Gradation-Blur-4k-HD-Wallpaper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4344" name="Picture 8" descr="https://avatars.mds.yandex.net/get-pdb/1467803/e8f6b215-8747-45b6-a765-c863113f597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54"/>
            <a:ext cx="4624489" cy="4786346"/>
          </a:xfrm>
          <a:prstGeom prst="rect">
            <a:avLst/>
          </a:prstGeom>
          <a:noFill/>
        </p:spPr>
      </p:pic>
      <p:pic>
        <p:nvPicPr>
          <p:cNvPr id="14346" name="Picture 10" descr="https://img-fotki.yandex.ru/get/7/156967012.138/0_13b01f_b95e803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14290"/>
            <a:ext cx="4631861" cy="4643470"/>
          </a:xfrm>
          <a:prstGeom prst="rect">
            <a:avLst/>
          </a:prstGeom>
          <a:noFill/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357818" y="642918"/>
            <a:ext cx="1857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214942" y="2427880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286512" y="1097206"/>
            <a:ext cx="2143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Ботанический сад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43438" y="1900707"/>
            <a:ext cx="257176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Пришкольный участок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572264" y="2623485"/>
            <a:ext cx="1643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Цветники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43438" y="3243447"/>
            <a:ext cx="1643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Теплица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786578" y="3736091"/>
            <a:ext cx="1643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5" name="Picture 21" descr="https://i0.wp.com/habrastorage.org/getpro/habr/post_images/19a/2d3/279/19a2d327908db8ff269a26095c178fa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643702" y="3857628"/>
            <a:ext cx="214314" cy="214314"/>
          </a:xfrm>
          <a:prstGeom prst="rect">
            <a:avLst/>
          </a:prstGeom>
          <a:noFill/>
        </p:spPr>
      </p:pic>
      <p:pic>
        <p:nvPicPr>
          <p:cNvPr id="25" name="Picture 21" descr="https://i0.wp.com/habrastorage.org/getpro/habr/post_images/19a/2d3/279/19a2d327908db8ff269a26095c178fa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714620"/>
            <a:ext cx="223838" cy="223838"/>
          </a:xfrm>
          <a:prstGeom prst="rect">
            <a:avLst/>
          </a:prstGeom>
          <a:noFill/>
        </p:spPr>
      </p:pic>
      <p:pic>
        <p:nvPicPr>
          <p:cNvPr id="26" name="Picture 21" descr="https://i0.wp.com/habrastorage.org/getpro/habr/post_images/19a/2d3/279/19a2d327908db8ff269a26095c178fa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500562" y="3357562"/>
            <a:ext cx="214314" cy="214314"/>
          </a:xfrm>
          <a:prstGeom prst="rect">
            <a:avLst/>
          </a:prstGeom>
          <a:noFill/>
        </p:spPr>
      </p:pic>
      <p:pic>
        <p:nvPicPr>
          <p:cNvPr id="27" name="Picture 21" descr="https://i0.wp.com/habrastorage.org/getpro/habr/post_images/19a/2d3/279/19a2d327908db8ff269a26095c178fa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143636" y="1214422"/>
            <a:ext cx="214314" cy="214314"/>
          </a:xfrm>
          <a:prstGeom prst="rect">
            <a:avLst/>
          </a:prstGeom>
          <a:noFill/>
        </p:spPr>
      </p:pic>
      <p:pic>
        <p:nvPicPr>
          <p:cNvPr id="28" name="Picture 21" descr="https://i0.wp.com/habrastorage.org/getpro/habr/post_images/19a/2d3/279/19a2d327908db8ff269a26095c178fa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500562" y="2000240"/>
            <a:ext cx="214314" cy="214314"/>
          </a:xfrm>
          <a:prstGeom prst="rect">
            <a:avLst/>
          </a:prstGeom>
          <a:noFill/>
        </p:spPr>
      </p:pic>
      <p:pic>
        <p:nvPicPr>
          <p:cNvPr id="1047" name="Picture 23" descr="https://i0.wp.com/habrastorage.org/getpro/habr/post_images/19a/2d3/279/19a2d327908db8ff269a26095c178fa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000108"/>
            <a:ext cx="1285884" cy="497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atic.tildacdn.com/tild3930-6536-4666-a164-373237656238/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404268"/>
            <a:ext cx="3355015" cy="2238914"/>
          </a:xfrm>
          <a:prstGeom prst="rect">
            <a:avLst/>
          </a:prstGeom>
          <a:noFill/>
        </p:spPr>
      </p:pic>
      <p:pic>
        <p:nvPicPr>
          <p:cNvPr id="15364" name="Picture 4" descr="https://im0-tub-ru.yandex.net/i?id=3d078e475c4b62d0eb21a3c2984a825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57818" y="287139"/>
            <a:ext cx="34289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Ботани́ческий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итория, на которой с научно-исследовательской, просветительной и учебной целью культивируются, изучаются и демонстрируются коллекции живых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растений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разных частей света и различных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климатических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7" name="Picture 7" descr="https://avatars.mds.yandex.net/get-pdb/49816/ecc19781-5969-400f-b999-abe9715ca5a6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4572032" cy="3044212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928662" y="3857628"/>
            <a:ext cx="7358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чего же нужны ботанические сады?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71472" y="4857760"/>
            <a:ext cx="8143900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Ботанические сады нужны для сохранения реликтовых растений , где их изучают и размножают.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732662/90325e57-2785-4ad9-b281-cfd9932cebe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e9f6ebc42592622decece46262da6cf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3781774" cy="283948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423494"/>
            <a:ext cx="8786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чего нам в школе нужен ботанический сад?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s://avatars.mds.yandex.net/get-pdb/1467803/a2288cd5-461e-4afc-9853-80eaca7b4d9e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4086525" cy="272094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026391"/>
            <a:ext cx="85010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бы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хотела,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 нашей школе появился ботанический сад, для того чтобы изучать редкие, экзотические растения которые не встречаются в окружающей природной среде на Урале.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ytimg.com/vi/TIKnDkJNyVo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1"/>
            <a:ext cx="9429784" cy="6858001"/>
          </a:xfrm>
          <a:prstGeom prst="rect">
            <a:avLst/>
          </a:prstGeom>
          <a:noFill/>
        </p:spPr>
      </p:pic>
      <p:pic>
        <p:nvPicPr>
          <p:cNvPr id="17412" name="Picture 4" descr="https://im0-tub-ru.yandex.net/i?id=403f9ffa5cc84375af1d7f1d38a4b4e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786214" cy="2839661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00034" y="3769317"/>
            <a:ext cx="7429552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Пришкольный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участок - </a:t>
            </a:r>
            <a:r>
              <a:rPr lang="ru-RU" sz="24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земли площадью от 0,5 до 2 га, используемый для учебно-опытных целей школы при преподавании естествознания и кружковых занятий юных натуралистов.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Picture 7" descr="http://kemschool94.ucoz.ru/_si/0/93350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66"/>
            <a:ext cx="4286280" cy="285111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krot.info/uploads/posts/2020-01/1579600441_35-p-nezhnie-odnotonnie-foni-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s://im0-tub-ru.yandex.net/i?id=059f921f756ed3be342d31f04201ec4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357298"/>
            <a:ext cx="2214578" cy="1873874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500166" y="3680480"/>
            <a:ext cx="614366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я представляю наш пришкольный участок: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Красивые цветники вокруг школы, которые посадили сами ученики. Это занятие объединяет детей. Скамейки, которые придают участку еще больше красоты и удобства. Я считаю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,что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нужная вещь для пришкольного участка.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1" name="Picture 9" descr="https://avatars.mds.yandex.net/get-pdb/236760/aa7396f7-4926-4057-8663-c8eb81e3eb12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14290"/>
            <a:ext cx="3048021" cy="2286016"/>
          </a:xfrm>
          <a:prstGeom prst="rect">
            <a:avLst/>
          </a:prstGeom>
          <a:noFill/>
        </p:spPr>
      </p:pic>
      <p:pic>
        <p:nvPicPr>
          <p:cNvPr id="18443" name="Picture 11" descr="http://i.sampaer.ru/u/c8/3f26b835bb11ea822c99ac5d521d39/-/table%20with%20benches%2027%20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2837400" cy="214887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rot.info/uploads/posts/2020-01/1579523294_24-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2" name="Picture 6" descr="https://im0-tub-ru.yandex.net/i?id=5a414541a7ad2eab09485c23d4ecf89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771850" cy="2786082"/>
          </a:xfrm>
          <a:prstGeom prst="rect">
            <a:avLst/>
          </a:prstGeom>
          <a:noFill/>
        </p:spPr>
      </p:pic>
      <p:pic>
        <p:nvPicPr>
          <p:cNvPr id="19464" name="Picture 8" descr="https://im0-tub-ru.yandex.net/i?id=2084ff19f9c8c6410220b15e074e01bd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3774053" cy="2836830"/>
          </a:xfrm>
          <a:prstGeom prst="rect">
            <a:avLst/>
          </a:prstGeom>
          <a:noFill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85720" y="123775"/>
            <a:ext cx="84296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Цветни́к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участок (ограниченная территория), на котором выращивают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декоративные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растения. Чаще всего это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травянистые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цветковые растения, но могут присутствовать также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кустарники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небольшие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деревья.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e2a174947e00f1d2b79789a807efd9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16" y="0"/>
            <a:ext cx="9467816" cy="6858000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866c2de3d6d07c8e9d44f4ad5b40b07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4234419" cy="2738539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072066" y="357166"/>
            <a:ext cx="32861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очень нравятся цветники. Они будут украшать нашу школу. Высаживать цветы могут ученики вместе с учителем.  Так же это можно включить в отработку летом. Мне кажется что это не сложно, но очень красиво.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5" name="Picture 21" descr="https://img-fotki.yandex.ru/get/62935/288868071.49/0_12e5e7_43abff15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3143248"/>
            <a:ext cx="9429784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0-tub-ru.yandex.net/i?id=a9bc9345fb170708fa5ddc6702bcb83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s://im0-tub-ru.yandex.net/i?id=0b2b960b8034e96e4ce0629e4399884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428868"/>
            <a:ext cx="4572032" cy="3691950"/>
          </a:xfrm>
          <a:prstGeom prst="rect">
            <a:avLst/>
          </a:prstGeom>
          <a:noFill/>
        </p:spPr>
      </p:pic>
      <p:pic>
        <p:nvPicPr>
          <p:cNvPr id="21511" name="Picture 7" descr="https://im0-tub-ru.yandex.net/i?id=4ca91a27a9ebdcce23a74dbe27c8f1ee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3144091" cy="1714512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928662" y="894685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ТЕПЛИЦА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4" name="Picture 10" descr="http://3.bp.blogspot.com/-ulM74d8LrLo/VABJF-Tp-qI/AAAAAAAAApg/wWsyJZoHxlc/s1600/curved_line_brush_by_mysteriofthekaulitz-d32aum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8660" y="-285776"/>
            <a:ext cx="4286280" cy="3209773"/>
          </a:xfrm>
          <a:prstGeom prst="rect">
            <a:avLst/>
          </a:prstGeom>
          <a:noFill/>
        </p:spPr>
      </p:pic>
      <p:pic>
        <p:nvPicPr>
          <p:cNvPr id="21516" name="Picture 12" descr="http://rosatubes.r.o.pic.centerblog.net/o/7b6574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9649" y="-214338"/>
            <a:ext cx="3354351" cy="3354351"/>
          </a:xfrm>
          <a:prstGeom prst="rect">
            <a:avLst/>
          </a:prstGeom>
          <a:noFill/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715140" y="487901"/>
            <a:ext cx="20717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будет тепло, учителя могут вместе с учениками проводить в теплице уроки биологии.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71472" y="2297047"/>
            <a:ext cx="285752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Теплица - отличное место для проведения уроков биологии. Там есть всё необходимое для выращивания растений.  Ученики могут наблюдать как растут какие-либо растения, можно завести дневник для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наблюдений.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Расположить теплицу можно на заднем дворе школы , провести свет. И конечно же проводить время с пользой.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262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28</cp:revision>
  <dcterms:created xsi:type="dcterms:W3CDTF">2020-05-18T17:52:10Z</dcterms:created>
  <dcterms:modified xsi:type="dcterms:W3CDTF">2020-05-21T10:57:47Z</dcterms:modified>
</cp:coreProperties>
</file>