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64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57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348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968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900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517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30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45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052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670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326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396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92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736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51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183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65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E908712-B938-45F9-ADA1-10E2F7B35BCB}" type="datetimeFigureOut">
              <a:rPr lang="ru-RU" smtClean="0"/>
              <a:t>27.05.2020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F60FE99-48DC-490A-BDBE-1F5F30377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59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osichkom.com/&#1080;&#1075;&#1088;&#1099;-&#1076;&#1083;&#1103;-&#1076;&#1077;&#1090;&#1077;&#1081;/&#1082;&#1072;&#1079;&#1072;&#1082;&#1080;-&#1088;&#1072;&#1079;&#1073;&#1086;&#1081;&#1085;&#1080;&#1082;&#1080;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293" y="2619850"/>
            <a:ext cx="8825658" cy="26776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Идеи </a:t>
            </a:r>
            <a:r>
              <a:rPr lang="ru-RU" dirty="0"/>
              <a:t>по созданию полезных новшеств (инноваций) для организации уютных, игровых, познавательных зон в школе.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98826" y="5601565"/>
            <a:ext cx="9144000" cy="1655762"/>
          </a:xfrm>
        </p:spPr>
        <p:txBody>
          <a:bodyPr/>
          <a:lstStyle/>
          <a:p>
            <a:r>
              <a:rPr lang="ru-RU" dirty="0" err="1" smtClean="0"/>
              <a:t>Мезенов</a:t>
            </a:r>
            <a:r>
              <a:rPr lang="ru-RU" dirty="0" smtClean="0"/>
              <a:t> Егор «5Б»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18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«Интерактивные минутки»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Можно устаивать разные </a:t>
            </a:r>
            <a:r>
              <a:rPr lang="ru-RU" dirty="0" err="1" smtClean="0"/>
              <a:t>квесты</a:t>
            </a:r>
            <a:r>
              <a:rPr lang="ru-RU" dirty="0" smtClean="0"/>
              <a:t> на неделях и т.д., например сделать в первой четверти, «Тайну Призрака» и каждый день делать подсказки вроде: (Наклеить письмо под лестницей),и </a:t>
            </a:r>
            <a:r>
              <a:rPr lang="ru-RU" smtClean="0"/>
              <a:t>т.д., для </a:t>
            </a:r>
            <a:r>
              <a:rPr lang="ru-RU" dirty="0" smtClean="0"/>
              <a:t>того чтобы разгадать главную тайну!</a:t>
            </a:r>
          </a:p>
        </p:txBody>
      </p:sp>
    </p:spTree>
    <p:extLst>
      <p:ext uri="{BB962C8B-B14F-4D97-AF65-F5344CB8AC3E}">
        <p14:creationId xmlns:p14="http://schemas.microsoft.com/office/powerpoint/2010/main" val="1367710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dirty="0" err="1" smtClean="0"/>
              <a:t>Пазлы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начальных классов можно сделать на продлёнке специальное помещение где будут </a:t>
            </a:r>
            <a:r>
              <a:rPr lang="ru-RU" dirty="0" err="1" smtClean="0"/>
              <a:t>пазлы</a:t>
            </a:r>
            <a:r>
              <a:rPr lang="ru-RU" dirty="0" smtClean="0"/>
              <a:t>, а мы все знаем что </a:t>
            </a:r>
            <a:r>
              <a:rPr lang="ru-RU" dirty="0" err="1" smtClean="0"/>
              <a:t>пазлы</a:t>
            </a:r>
            <a:r>
              <a:rPr lang="ru-RU" dirty="0" smtClean="0"/>
              <a:t> развивают мозг!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36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«Казаки – разбойники»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начальных классов можно сделать эту игру когда классы выходят гулять! </a:t>
            </a:r>
            <a:r>
              <a:rPr lang="ru-RU" b="1" i="1" u="sng" dirty="0" err="1" smtClean="0"/>
              <a:t>Сылка</a:t>
            </a:r>
            <a:r>
              <a:rPr lang="ru-RU" b="1" i="1" u="sng" dirty="0" smtClean="0"/>
              <a:t> на правила:</a:t>
            </a:r>
            <a:r>
              <a:rPr lang="ru-RU" dirty="0" smtClean="0"/>
              <a:t>(</a:t>
            </a:r>
            <a:r>
              <a:rPr lang="en-US" sz="1000" dirty="0">
                <a:hlinkClick r:id="rId2"/>
              </a:rPr>
              <a:t>https://bosichkom.com/</a:t>
            </a:r>
            <a:r>
              <a:rPr lang="ru-RU" sz="1000" dirty="0" smtClean="0">
                <a:hlinkClick r:id="rId2"/>
              </a:rPr>
              <a:t>игры-для-детей/казаки-разбойники</a:t>
            </a:r>
            <a:r>
              <a:rPr lang="ru-RU" dirty="0" smtClean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7380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</a:t>
            </a:r>
            <a:r>
              <a:rPr lang="ru-RU" dirty="0" err="1" smtClean="0"/>
              <a:t>Флешмобы</a:t>
            </a:r>
            <a:r>
              <a:rPr lang="ru-RU" dirty="0" smtClean="0"/>
              <a:t> в коридорах школы»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Можно устраивать </a:t>
            </a:r>
            <a:r>
              <a:rPr lang="ru-RU" dirty="0" err="1" smtClean="0"/>
              <a:t>флешмобы</a:t>
            </a:r>
            <a:r>
              <a:rPr lang="ru-RU" dirty="0" smtClean="0"/>
              <a:t> в коридорах.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826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«Спорт игры»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Можно давать на перемене поиграть в баскетбол, у кого урок физкультуры, или в другие спортивные игры!!!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416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263</TotalTime>
  <Words>152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Ион (конференц-зал)</vt:lpstr>
      <vt:lpstr>Идеи по созданию полезных новшеств (инноваций) для организации уютных, игровых, познавательных зон в школе.</vt:lpstr>
      <vt:lpstr>             «Интерактивные минутки»</vt:lpstr>
      <vt:lpstr>«Пазлы»</vt:lpstr>
      <vt:lpstr>«Казаки – разбойники»</vt:lpstr>
      <vt:lpstr>       «Флешмобы в коридорах школы»        </vt:lpstr>
      <vt:lpstr>       «Спорт игры»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Идеи по созданию полезных новшеств (инноваций) для организации уютных, игровых, познавательных зон в школе.</dc:title>
  <dc:creator>g1</dc:creator>
  <cp:lastModifiedBy>g1</cp:lastModifiedBy>
  <cp:revision>8</cp:revision>
  <dcterms:created xsi:type="dcterms:W3CDTF">2020-05-27T13:13:49Z</dcterms:created>
  <dcterms:modified xsi:type="dcterms:W3CDTF">2020-05-27T17:37:06Z</dcterms:modified>
</cp:coreProperties>
</file>