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1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chool64\Desktop\БЕССОНОВА дистант апрель 2020\на сайт,эл.почту,эл.журнал\Ко дню Победы\поэты-фронтовик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-38272"/>
            <a:ext cx="6487106" cy="91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chool64\Desktop\БЕССОНОВА дистант апрель 2020\на сайт,эл.почту,эл.журнал\Ко дню Победы\поэты-фронтовик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" y="-84856"/>
            <a:ext cx="6737000" cy="916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chool64\Desktop\БЕССОНОВА дистант апрель 2020\на сайт,эл.почту,эл.журнал\Ко дню Победы\поэты-фронтови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3862"/>
            <a:ext cx="6370092" cy="90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chool64\Desktop\БЕССОНОВА дистант апрель 2020\на сайт,эл.почту,эл.журнал\Ко дню Победы\поэты-фронтовик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39608"/>
            <a:ext cx="6514108" cy="894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chool64\Desktop\БЕССОНОВА дистант апрель 2020\на сайт,эл.почту,эл.журнал\Ко дню Победы\поэты-фронтовик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-29233"/>
            <a:ext cx="6480720" cy="917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4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chool64\Desktop\БЕССОНОВА дистант апрель 2020\на сайт,эл.почту,эл.журнал\Ко дню Победы\поэты-фронтовик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2"/>
            <a:ext cx="6829400" cy="90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9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chool64\Desktop\БЕССОНОВА дистант апрель 2020\на сайт,эл.почту,эл.журнал\Ко дню Победы\поэты-фронтовик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" y="17904"/>
            <a:ext cx="6826384" cy="91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chool64\Desktop\БЕССОНОВА дистант апрель 2020\на сайт,эл.почту,эл.журнал\Ко дню Победы\поэты-фронтовик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1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School64</dc:creator>
  <cp:lastModifiedBy>Windows User</cp:lastModifiedBy>
  <cp:revision>1</cp:revision>
  <dcterms:created xsi:type="dcterms:W3CDTF">2020-05-04T07:37:57Z</dcterms:created>
  <dcterms:modified xsi:type="dcterms:W3CDTF">2020-05-04T07:45:27Z</dcterms:modified>
</cp:coreProperties>
</file>