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5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42"/>
    <a:srgbClr val="C2E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EF0CE-CD38-450F-8FEA-A67D29E71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B2F19B-6771-490E-A464-D14342FF6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75818-DAF4-4203-846B-BCFA8D4CC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98EAA2-8DB0-452C-A969-8E05F06A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56BF5A-55C7-4A15-AD13-D90B52115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1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74167-2FCB-40AB-A051-FC258A9D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466DFC-3201-47BB-A733-A9FA908D7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7FD522-C827-41B6-9027-9FFEA301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58203-2113-43FA-924F-FDFE433D1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8DD1EB-0D14-4634-BE0C-EB1E0390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74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684507-5857-4B93-8148-2FC68565E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E7559D-892A-4620-9C3C-ACD9D7D32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5C05EC-37BC-4184-BBDA-CD392358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EDD8D4-5487-409B-B026-B7D04375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9E0C5B-6CAB-4635-BA2C-BE1209EB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83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4857B-3100-4121-A8F5-3AEB2B0BA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202C97-0CAC-43D7-B3E2-8B9EB8CA1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9ADF95-1BFD-42AA-93CC-A632E132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1EA9F5-0EAA-4C4E-8135-D1664A65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BC4BFF-EEEC-41C2-BDB9-9621410EC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63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E126B-CDBC-4387-AD7D-17FCA179F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C4F831-E31D-48F0-9088-DDF632B57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A3407-CEB1-430F-A90A-85CA3864C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F4B8C4-1A73-4565-8611-C02540E3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339E29-C5AA-446B-AEE6-CE4B6A35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68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CDB56-25F5-4998-B944-17F7944F8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8092D4-8007-4F9D-90D1-31E2FBA18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6DDD0F-11A0-425D-9C1B-95DC7392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586844-8090-4768-A90A-3C5166F9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61E56E-3063-4F66-9488-C90A74995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ADA9E3-C555-4C01-81C8-685E73EC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45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DAB93-826C-4E7F-8494-8E9903C4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0536F-CB84-4469-AFC9-8FD52152D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7F785C-E7FA-4F82-BD36-A18832CF8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ED24F6-3A05-4AD5-8957-3CECA1B1E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FFEA0F-1EA9-4B89-A3BE-409AD4AC8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8926EDD-0791-4F80-8682-2736DC95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DE9B86-89A1-42E4-9B47-FE0915CC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89BEA7-2638-4B14-A783-188BDBCF4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39ADC-2256-4B95-872A-2E59564F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EF05BA-138E-49FA-A42E-5E4CCE3D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86B818-CC38-4D22-B63A-70BD2C15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5C3F1B-EA42-466D-A9D4-A115469B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98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C1F9E2-F5C5-444E-BD39-DA9BDB47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78EC4A-857B-4A1F-8308-48B28F6E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067FBC-04CC-41F5-B465-3F0EEB41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9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57A23-2B1B-40D3-AA4D-767BD87C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56EF9-A743-44C7-A68C-5B29D494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9FF9F9-9DD5-40C2-8872-DAEDECC1F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EF0922-CC80-4FED-9352-4CCA815B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CDC6CA-7A01-473E-9071-F3D27A63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013FCE-392A-41F0-B9CF-F54E4E47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6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2EBE1-20CA-40C6-95EC-7263361B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8F07D5-7C19-4586-A0D8-BDE76B0FF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4E5BD-D77B-4462-884C-0AFFCE03F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3A3951-C828-4582-9BAF-FEC512DF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55917-D6B4-4978-B3CE-16B9CBE9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E2D1F8-A032-426C-A8EF-D7619983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67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ACBC0-F37E-4104-9E75-644019DE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60680D-7D72-4810-BB50-A78FD74F2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34EC9D-D426-4EA3-817D-8FCA1F931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86A31-77D8-4D63-AF4C-8965D5E5974D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9ECAC1-E4C1-4DE1-96EB-AB1B3E2D6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71D56-83D7-4BB8-8529-A640D842B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92705-4001-4849-9C41-80161045F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70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slide" Target="slide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0" Type="http://schemas.openxmlformats.org/officeDocument/2006/relationships/slide" Target="slide4.xml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6FB86-A36D-4F03-AE26-D6AA8B60AF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Школьный ботанический сад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A7EDE1-D10E-467B-AA2F-D4DE7E589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344887"/>
            <a:ext cx="9144000" cy="1655762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Дизайн-проект пришкольного участка</a:t>
            </a:r>
          </a:p>
          <a:p>
            <a:r>
              <a:rPr lang="ru-RU" b="1" dirty="0">
                <a:solidFill>
                  <a:srgbClr val="002060"/>
                </a:solidFill>
              </a:rPr>
              <a:t>Ученицы 10Б класса Сорокиной Вероники</a:t>
            </a:r>
          </a:p>
        </p:txBody>
      </p:sp>
    </p:spTree>
    <p:extLst>
      <p:ext uri="{BB962C8B-B14F-4D97-AF65-F5344CB8AC3E}">
        <p14:creationId xmlns:p14="http://schemas.microsoft.com/office/powerpoint/2010/main" val="2548341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D867E-5C43-4A9E-BCDE-CBE3EEAC4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1AE540-AD9C-4BD7-A427-3F47F002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Текущий пришкольный участок – огромное поле возможностей для улучшения инфраструктуры и озеленения территории. Я была бы очень рада, если бы мой проект помог изменить этот участок в лучшую сторону.</a:t>
            </a:r>
          </a:p>
        </p:txBody>
      </p:sp>
    </p:spTree>
    <p:extLst>
      <p:ext uri="{BB962C8B-B14F-4D97-AF65-F5344CB8AC3E}">
        <p14:creationId xmlns:p14="http://schemas.microsoft.com/office/powerpoint/2010/main" val="924973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CF974-644D-4529-B7FA-8CB6D093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B428F6-7CD3-4D3A-8FD9-3CB468DD5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2" y="1405618"/>
            <a:ext cx="10515600" cy="4351338"/>
          </a:xfrm>
        </p:spPr>
        <p:txBody>
          <a:bodyPr/>
          <a:lstStyle/>
          <a:p>
            <a:r>
              <a:rPr lang="ru-RU" dirty="0"/>
              <a:t>Показать возможности изменения пришкольного участка с точки зрения ландшафтного дизайна, использования для нужд школы, и организации досуга и обучения школьников. В качестве озеленения предлагаются многолетние растения.</a:t>
            </a:r>
            <a:r>
              <a:rPr lang="en-US" dirty="0"/>
              <a:t> </a:t>
            </a:r>
            <a:r>
              <a:rPr lang="ru-RU" dirty="0"/>
              <a:t>Все растения подобраны с учетом нашего климата и степени освещенности участка.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21383A-2FD5-4702-8F1C-A62958597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040" y="3418715"/>
            <a:ext cx="4850806" cy="3222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B958F0-1ABB-40FD-A0D6-32E09D25C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59"/>
          <a:stretch/>
        </p:blipFill>
        <p:spPr>
          <a:xfrm>
            <a:off x="474184" y="4486348"/>
            <a:ext cx="2501245" cy="21546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B81FA0-23A1-4BE2-A7A5-9F7357297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41" y="0"/>
            <a:ext cx="11698519" cy="74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6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2C42C-3546-4849-907F-D7644DDD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3" y="-23388"/>
            <a:ext cx="10366828" cy="1010360"/>
          </a:xfrm>
        </p:spPr>
        <p:txBody>
          <a:bodyPr/>
          <a:lstStyle/>
          <a:p>
            <a:r>
              <a:rPr lang="ru-RU" b="1" dirty="0"/>
              <a:t>Текущий пришкольный участок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63A14DF-B4B8-4B66-9B4D-1FC3EF7C0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902" r="6975" b="5308"/>
          <a:stretch/>
        </p:blipFill>
        <p:spPr>
          <a:xfrm rot="5400000">
            <a:off x="2793411" y="-444104"/>
            <a:ext cx="6061230" cy="8525024"/>
          </a:xfrm>
        </p:spPr>
      </p:pic>
    </p:spTree>
    <p:extLst>
      <p:ext uri="{BB962C8B-B14F-4D97-AF65-F5344CB8AC3E}">
        <p14:creationId xmlns:p14="http://schemas.microsoft.com/office/powerpoint/2010/main" val="1303621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40DCFD-B77E-4BCB-A52C-C922A2F72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132" y="45754"/>
            <a:ext cx="10001735" cy="720017"/>
          </a:xfrm>
        </p:spPr>
        <p:txBody>
          <a:bodyPr/>
          <a:lstStyle/>
          <a:p>
            <a:r>
              <a:rPr lang="ru-RU" dirty="0"/>
              <a:t>Мой дизайн участка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26A60EA-8477-4332-8C30-FB30F4E9D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r="622" b="5373"/>
          <a:stretch/>
        </p:blipFill>
        <p:spPr>
          <a:xfrm>
            <a:off x="1533378" y="618897"/>
            <a:ext cx="8848579" cy="628588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934392-EA52-4648-B271-817CBE5DCF66}"/>
              </a:ext>
            </a:extLst>
          </p:cNvPr>
          <p:cNvSpPr txBox="1"/>
          <p:nvPr/>
        </p:nvSpPr>
        <p:spPr>
          <a:xfrm>
            <a:off x="290286" y="1720840"/>
            <a:ext cx="10617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3" action="ppaction://hlinksldjump"/>
              </a:rPr>
              <a:t>1</a:t>
            </a:r>
          </a:p>
          <a:p>
            <a:r>
              <a:rPr lang="ru-RU" dirty="0">
                <a:hlinkClick r:id="rId3" action="ppaction://hlinksldjump"/>
              </a:rPr>
              <a:t>2</a:t>
            </a:r>
          </a:p>
          <a:p>
            <a:r>
              <a:rPr lang="ru-RU" dirty="0">
                <a:hlinkClick r:id="rId3" action="ppaction://hlinksldjump"/>
              </a:rPr>
              <a:t>3</a:t>
            </a:r>
          </a:p>
          <a:p>
            <a:r>
              <a:rPr lang="ru-RU" dirty="0">
                <a:hlinkClick r:id="rId3" action="ppaction://hlinksldjump"/>
              </a:rPr>
              <a:t>4</a:t>
            </a:r>
          </a:p>
          <a:p>
            <a:r>
              <a:rPr lang="ru-RU" dirty="0">
                <a:hlinkClick r:id="rId3" action="ppaction://hlinksldjump"/>
              </a:rPr>
              <a:t>5</a:t>
            </a:r>
          </a:p>
          <a:p>
            <a:r>
              <a:rPr lang="ru-RU" dirty="0">
                <a:hlinkClick r:id="rId3" action="ppaction://hlinksldjump"/>
              </a:rPr>
              <a:t>6</a:t>
            </a:r>
          </a:p>
          <a:p>
            <a:r>
              <a:rPr lang="ru-RU" dirty="0">
                <a:hlinkClick r:id="rId3" action="ppaction://hlinksldjump"/>
              </a:rPr>
              <a:t>7</a:t>
            </a:r>
          </a:p>
          <a:p>
            <a:r>
              <a:rPr lang="ru-RU" dirty="0">
                <a:hlinkClick r:id="rId3" action="ppaction://hlinksldjump"/>
              </a:rPr>
              <a:t>8</a:t>
            </a:r>
            <a:endParaRPr lang="ru-RU" dirty="0"/>
          </a:p>
          <a:p>
            <a:r>
              <a:rPr lang="ru-RU" dirty="0">
                <a:hlinkClick r:id="rId3" action="ppaction://hlinksldjump"/>
              </a:rPr>
              <a:t>9</a:t>
            </a:r>
          </a:p>
          <a:p>
            <a:r>
              <a:rPr lang="ru-RU" dirty="0">
                <a:hlinkClick r:id="rId3" action="ppaction://hlinksldjump"/>
              </a:rPr>
              <a:t>10</a:t>
            </a:r>
          </a:p>
          <a:p>
            <a:r>
              <a:rPr lang="ru-RU" dirty="0">
                <a:hlinkClick r:id="rId3" action="ppaction://hlinksldjump"/>
              </a:rPr>
              <a:t>11</a:t>
            </a:r>
          </a:p>
          <a:p>
            <a:r>
              <a:rPr lang="ru-RU" dirty="0">
                <a:hlinkClick r:id="rId3" action="ppaction://hlinksldjump"/>
              </a:rPr>
              <a:t>12</a:t>
            </a:r>
            <a:endParaRPr lang="ru-RU" dirty="0"/>
          </a:p>
          <a:p>
            <a:r>
              <a:rPr lang="ru-RU" dirty="0">
                <a:hlinkClick r:id="rId4" action="ppaction://hlinksldjump"/>
              </a:rPr>
              <a:t>Цифра «64»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018E4B-C670-462E-8DEF-88B65270C2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05" t="18597" r="19066" b="14340"/>
          <a:stretch/>
        </p:blipFill>
        <p:spPr>
          <a:xfrm>
            <a:off x="2147968" y="6037943"/>
            <a:ext cx="1452704" cy="8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5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4BB83-A4D0-48AF-886C-0BFE8467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15" y="-1129846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9955357A-29BB-4641-8230-B304B3B9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14" y="195717"/>
            <a:ext cx="11045371" cy="597376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Цифра 64 с предыдущего слайда – это мобильная инсталляция, выполненная из пластиковых труб, которую можно использовать для озеленения участка, высаживая в нее однолетние цветущие растения.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B9BAD-CDB2-427C-9C06-991986AE0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900" r="3502" b="16983"/>
          <a:stretch/>
        </p:blipFill>
        <p:spPr>
          <a:xfrm rot="5400000">
            <a:off x="905781" y="818697"/>
            <a:ext cx="4226378" cy="56315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CF710F-327E-44A5-9EFE-34CBF69D5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0" t="6302" r="2960" b="763"/>
          <a:stretch/>
        </p:blipFill>
        <p:spPr>
          <a:xfrm rot="5400000">
            <a:off x="6468789" y="865461"/>
            <a:ext cx="3463557" cy="44268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091FF3-BF27-4A6E-99ED-58F33D975A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6" t="30167" r="54270" b="40376"/>
          <a:stretch/>
        </p:blipFill>
        <p:spPr>
          <a:xfrm>
            <a:off x="9636228" y="4828681"/>
            <a:ext cx="2352573" cy="20202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202451-87C0-45DC-A03C-498CFBFA3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105" y="3834588"/>
            <a:ext cx="870864" cy="7791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F93F74-18A6-45E8-B126-0477CBDD1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407" y="1817397"/>
            <a:ext cx="867205" cy="7759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74392C-41C5-41BC-8A92-3A236BD1E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920" y="3062970"/>
            <a:ext cx="725055" cy="6487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FB62A26-77A1-441A-91E8-13A8AC34F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976" y="1991116"/>
            <a:ext cx="1001864" cy="8964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089104-36D7-414E-BF02-EA5560A3A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58" y="3948155"/>
            <a:ext cx="743937" cy="66563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4076A44-4379-4C54-89DE-9B6BA39D4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951" y="3019192"/>
            <a:ext cx="736292" cy="73629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1008D7-268A-455E-BE67-8611D93C9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969" y="1991116"/>
            <a:ext cx="827184" cy="8271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FBE55C0-47BD-4A4C-A1A1-E6AD1BE48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951" y="4807392"/>
            <a:ext cx="834674" cy="8346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687ACA-6329-4D22-9ACB-A3361C041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58" y="1857442"/>
            <a:ext cx="869093" cy="8690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9DBD52E-7D8E-4D97-BF61-97C1371F6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595" y="4613785"/>
            <a:ext cx="665630" cy="6656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44AC49-F49E-477E-8C95-8BF0DC03A080}"/>
              </a:ext>
            </a:extLst>
          </p:cNvPr>
          <p:cNvSpPr txBox="1"/>
          <p:nvPr/>
        </p:nvSpPr>
        <p:spPr>
          <a:xfrm>
            <a:off x="1767252" y="5827342"/>
            <a:ext cx="290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качестве однолетних цветов можно рассмотреть лобелии или виолы.</a:t>
            </a:r>
          </a:p>
        </p:txBody>
      </p:sp>
      <p:sp>
        <p:nvSpPr>
          <p:cNvPr id="29" name="Стрелка: изогнутая вверх 28">
            <a:hlinkClick r:id="rId7" action="ppaction://hlinksldjump"/>
            <a:extLst>
              <a:ext uri="{FF2B5EF4-FFF2-40B4-BE49-F238E27FC236}">
                <a16:creationId xmlns:a16="http://schemas.microsoft.com/office/drawing/2014/main" id="{AEACC6AE-FAAB-4B3C-9E59-5958AC4BEE7F}"/>
              </a:ext>
            </a:extLst>
          </p:cNvPr>
          <p:cNvSpPr/>
          <p:nvPr/>
        </p:nvSpPr>
        <p:spPr>
          <a:xfrm>
            <a:off x="7924800" y="5981250"/>
            <a:ext cx="723574" cy="521150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014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112E3-247B-41C3-A21B-299CEB22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6573AE-C767-4C92-9A69-CB94530EE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3809" r="1099" b="2434"/>
          <a:stretch/>
        </p:blipFill>
        <p:spPr>
          <a:xfrm>
            <a:off x="1407886" y="0"/>
            <a:ext cx="9793619" cy="685799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4DAFEE-B72C-4DB8-B37D-E05D4FA7DCE8}"/>
              </a:ext>
            </a:extLst>
          </p:cNvPr>
          <p:cNvSpPr txBox="1"/>
          <p:nvPr/>
        </p:nvSpPr>
        <p:spPr>
          <a:xfrm>
            <a:off x="0" y="1814286"/>
            <a:ext cx="14078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3" action="ppaction://hlinksldjump"/>
              </a:rPr>
              <a:t>13</a:t>
            </a:r>
          </a:p>
          <a:p>
            <a:r>
              <a:rPr lang="ru-RU" dirty="0">
                <a:hlinkClick r:id="rId3" action="ppaction://hlinksldjump"/>
              </a:rPr>
              <a:t>14</a:t>
            </a:r>
          </a:p>
          <a:p>
            <a:r>
              <a:rPr lang="ru-RU" dirty="0">
                <a:hlinkClick r:id="rId3" action="ppaction://hlinksldjump"/>
              </a:rPr>
              <a:t>15</a:t>
            </a:r>
          </a:p>
          <a:p>
            <a:r>
              <a:rPr lang="ru-RU" dirty="0">
                <a:hlinkClick r:id="rId3" action="ppaction://hlinksldjump"/>
              </a:rPr>
              <a:t>16</a:t>
            </a:r>
          </a:p>
          <a:p>
            <a:r>
              <a:rPr lang="ru-RU" dirty="0">
                <a:hlinkClick r:id="rId3" action="ppaction://hlinksldjump"/>
              </a:rPr>
              <a:t>17</a:t>
            </a:r>
          </a:p>
          <a:p>
            <a:r>
              <a:rPr lang="ru-RU" dirty="0">
                <a:hlinkClick r:id="rId3" action="ppaction://hlinksldjump"/>
              </a:rPr>
              <a:t>18</a:t>
            </a:r>
          </a:p>
          <a:p>
            <a:r>
              <a:rPr lang="ru-RU" dirty="0">
                <a:hlinkClick r:id="rId3" action="ppaction://hlinksldjump"/>
              </a:rPr>
              <a:t>19</a:t>
            </a:r>
            <a:endParaRPr lang="ru-RU" dirty="0"/>
          </a:p>
          <a:p>
            <a:r>
              <a:rPr lang="ru-RU" dirty="0">
                <a:hlinkClick r:id="rId4" action="ppaction://hlinksldjump"/>
              </a:rPr>
              <a:t>20 – спортивный комплекс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965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200E0-8A28-4A10-BD98-43879D10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28246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196EB6-6903-4ED9-AC03-7B9BDB7B3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318"/>
            <a:ext cx="10657114" cy="587964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Предлагаю пример спортивного комплекса(20), вариант использования теплицы и один из вариантов скамеек-габионов.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5A729D-6025-4470-812E-90B0F5363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1175657"/>
            <a:ext cx="4142372" cy="27629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7437C8-59A8-4879-B05A-6702AE407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580" y="2804462"/>
            <a:ext cx="3756220" cy="37562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E37241-623A-40E8-B53D-3D5B3A075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800" y="1175657"/>
            <a:ext cx="3937514" cy="2953136"/>
          </a:xfrm>
          <a:prstGeom prst="rect">
            <a:avLst/>
          </a:prstGeom>
        </p:spPr>
      </p:pic>
      <p:sp>
        <p:nvSpPr>
          <p:cNvPr id="9" name="Стрелка: изогнутая вверх 8">
            <a:hlinkClick r:id="rId5" action="ppaction://hlinksldjump"/>
            <a:extLst>
              <a:ext uri="{FF2B5EF4-FFF2-40B4-BE49-F238E27FC236}">
                <a16:creationId xmlns:a16="http://schemas.microsoft.com/office/drawing/2014/main" id="{278AF6E7-C8EB-4D05-B1E8-67FE21D12FC7}"/>
              </a:ext>
            </a:extLst>
          </p:cNvPr>
          <p:cNvSpPr/>
          <p:nvPr/>
        </p:nvSpPr>
        <p:spPr>
          <a:xfrm>
            <a:off x="10958286" y="6176964"/>
            <a:ext cx="578894" cy="383718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6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AB8C2-50B4-4BC4-ABE8-45A3B289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0"/>
            <a:ext cx="9133114" cy="870857"/>
          </a:xfrm>
        </p:spPr>
        <p:txBody>
          <a:bodyPr/>
          <a:lstStyle/>
          <a:p>
            <a:r>
              <a:rPr lang="ru-RU" dirty="0"/>
              <a:t>Обозначения цифр на схемах</a:t>
            </a:r>
          </a:p>
        </p:txBody>
      </p:sp>
      <p:pic>
        <p:nvPicPr>
          <p:cNvPr id="5" name="Объект 4" descr="1. Дуб&#10;">
            <a:extLst>
              <a:ext uri="{FF2B5EF4-FFF2-40B4-BE49-F238E27FC236}">
                <a16:creationId xmlns:a16="http://schemas.microsoft.com/office/drawing/2014/main" id="{78244F70-8B0B-469B-8F60-3733498E2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31" y="92965"/>
            <a:ext cx="1940632" cy="2177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BED265-A05A-47C0-B0E0-2C7A5DAC8F15}"/>
              </a:ext>
            </a:extLst>
          </p:cNvPr>
          <p:cNvSpPr txBox="1"/>
          <p:nvPr/>
        </p:nvSpPr>
        <p:spPr>
          <a:xfrm>
            <a:off x="103331" y="188033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1.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Дуб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1C98B2-8ABE-44DD-944A-50D96387D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86" y="588222"/>
            <a:ext cx="2695515" cy="2018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C0A4B7-E4F5-4355-92BC-4B660FA51059}"/>
              </a:ext>
            </a:extLst>
          </p:cNvPr>
          <p:cNvSpPr txBox="1"/>
          <p:nvPr/>
        </p:nvSpPr>
        <p:spPr>
          <a:xfrm>
            <a:off x="2167225" y="2253813"/>
            <a:ext cx="95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2. Хоста</a:t>
            </a:r>
          </a:p>
        </p:txBody>
      </p:sp>
      <p:pic>
        <p:nvPicPr>
          <p:cNvPr id="10" name="Рисунок 9" descr="https://xn--80aafalda6c9bf.xn--p1ai/images/katalog/dekorativnie/barbaris/barbaris-tumberga-golden-torch/1.jpg">
            <a:extLst>
              <a:ext uri="{FF2B5EF4-FFF2-40B4-BE49-F238E27FC236}">
                <a16:creationId xmlns:a16="http://schemas.microsoft.com/office/drawing/2014/main" id="{2126EA28-CF6C-4290-A212-D642B5839AA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01" y="640941"/>
            <a:ext cx="2496868" cy="2414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avatars.mds.yandex.net/get-zen_doc/1588093/pub_5d2beef6fbe6e700ac0d5cf1_5d2c2b10520a9b00ad692342/scale_1200">
            <a:extLst>
              <a:ext uri="{FF2B5EF4-FFF2-40B4-BE49-F238E27FC236}">
                <a16:creationId xmlns:a16="http://schemas.microsoft.com/office/drawing/2014/main" id="{811BD4DE-F55E-490A-8588-EAE2B4CB6C1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728" y="92965"/>
            <a:ext cx="2762872" cy="205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ibir-usadba.ru/wp-content/uploads/2020/01/%D0%A1%D0%BF%D0%B8%D1%80%D0%B5%D1%8F-%D1%8F%D0%BF%D0%BE%D0%BD%D1%81%D0%BA%D0%B0%D1%8F-Golden-Princess2.jpg">
            <a:extLst>
              <a:ext uri="{FF2B5EF4-FFF2-40B4-BE49-F238E27FC236}">
                <a16:creationId xmlns:a16="http://schemas.microsoft.com/office/drawing/2014/main" id="{BC4DD34E-1C98-4F23-8B39-24670AEB6A1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640259"/>
            <a:ext cx="2496868" cy="2414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E8103A-08AC-47C2-9667-E82FAB958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8" y="5054723"/>
            <a:ext cx="2695516" cy="1797011"/>
          </a:xfrm>
          <a:prstGeom prst="rect">
            <a:avLst/>
          </a:prstGeom>
        </p:spPr>
      </p:pic>
      <p:pic>
        <p:nvPicPr>
          <p:cNvPr id="16" name="Рисунок 15" descr="http://i.mycdn.me/i?r=AzEPZsRbOZEKgBhR0XGMT1RkuTqgfsA-Wf2XWrb4KsFPhqaKTM5SRkZCeTgDn6uOyic">
            <a:extLst>
              <a:ext uri="{FF2B5EF4-FFF2-40B4-BE49-F238E27FC236}">
                <a16:creationId xmlns:a16="http://schemas.microsoft.com/office/drawing/2014/main" id="{0FCCFDB5-C4CB-4316-8DF0-047D3763CA3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44" y="4676056"/>
            <a:ext cx="3223185" cy="214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www.botanik74.ru/wp-content/uploads/2018/10/4542cb53a04411e880c0e0d55e24f6e3_08705801a9ea11e880c0e0d55e24f6e3-1.jpg">
            <a:extLst>
              <a:ext uri="{FF2B5EF4-FFF2-40B4-BE49-F238E27FC236}">
                <a16:creationId xmlns:a16="http://schemas.microsoft.com/office/drawing/2014/main" id="{530BB133-1224-4299-A267-06AB6B9F54B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36" y="2607172"/>
            <a:ext cx="2915557" cy="20560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354E91-284F-41BC-A3F7-C27C32A72FB2}"/>
              </a:ext>
            </a:extLst>
          </p:cNvPr>
          <p:cNvSpPr txBox="1"/>
          <p:nvPr/>
        </p:nvSpPr>
        <p:spPr>
          <a:xfrm>
            <a:off x="5043328" y="686191"/>
            <a:ext cx="274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3. Барбарис </a:t>
            </a:r>
            <a:r>
              <a:rPr lang="ru-RU" dirty="0" err="1">
                <a:solidFill>
                  <a:schemeClr val="bg1"/>
                </a:solidFill>
              </a:rPr>
              <a:t>Тунбергера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60BA-BD46-46CF-92D9-A20575112532}"/>
              </a:ext>
            </a:extLst>
          </p:cNvPr>
          <p:cNvSpPr txBox="1"/>
          <p:nvPr/>
        </p:nvSpPr>
        <p:spPr>
          <a:xfrm>
            <a:off x="9470230" y="66096"/>
            <a:ext cx="294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4. Гортензия шаровидная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C6229-E61C-425B-A565-037716586799}"/>
              </a:ext>
            </a:extLst>
          </p:cNvPr>
          <p:cNvSpPr txBox="1"/>
          <p:nvPr/>
        </p:nvSpPr>
        <p:spPr>
          <a:xfrm>
            <a:off x="0" y="4644716"/>
            <a:ext cx="224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5. Спирея японская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F3BEA3-E03D-4394-9DD1-B36721E40518}"/>
              </a:ext>
            </a:extLst>
          </p:cNvPr>
          <p:cNvSpPr txBox="1"/>
          <p:nvPr/>
        </p:nvSpPr>
        <p:spPr>
          <a:xfrm>
            <a:off x="514315" y="6470645"/>
            <a:ext cx="121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6. </a:t>
            </a:r>
            <a:r>
              <a:rPr lang="ru-RU" dirty="0" err="1">
                <a:solidFill>
                  <a:schemeClr val="bg1"/>
                </a:solidFill>
              </a:rPr>
              <a:t>Гейхера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7491FE-CB8A-4D20-B902-8ABC7CCDA448}"/>
              </a:ext>
            </a:extLst>
          </p:cNvPr>
          <p:cNvSpPr txBox="1"/>
          <p:nvPr/>
        </p:nvSpPr>
        <p:spPr>
          <a:xfrm>
            <a:off x="6619817" y="6398371"/>
            <a:ext cx="274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7. Пузыреплодник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8B1246-34CB-48A4-8046-29EFAA09EC30}"/>
              </a:ext>
            </a:extLst>
          </p:cNvPr>
          <p:cNvSpPr txBox="1"/>
          <p:nvPr/>
        </p:nvSpPr>
        <p:spPr>
          <a:xfrm>
            <a:off x="10943770" y="4251014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8. Лапчатка</a:t>
            </a:r>
          </a:p>
        </p:txBody>
      </p:sp>
      <p:sp>
        <p:nvSpPr>
          <p:cNvPr id="24" name="Стрелка: изогнутая вверх 23">
            <a:hlinkClick r:id="rId10" action="ppaction://hlinksldjump"/>
            <a:extLst>
              <a:ext uri="{FF2B5EF4-FFF2-40B4-BE49-F238E27FC236}">
                <a16:creationId xmlns:a16="http://schemas.microsoft.com/office/drawing/2014/main" id="{CDE07552-3DF5-447F-90B3-E72B3EBA82E1}"/>
              </a:ext>
            </a:extLst>
          </p:cNvPr>
          <p:cNvSpPr/>
          <p:nvPr/>
        </p:nvSpPr>
        <p:spPr>
          <a:xfrm>
            <a:off x="10314158" y="6270848"/>
            <a:ext cx="629613" cy="369332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0EED62-FD1C-464D-B7AF-D90EC78783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7141" y="640941"/>
            <a:ext cx="1956986" cy="225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CEDADCE-8CF6-4998-B841-2C6F5D855C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3827" y="3086285"/>
            <a:ext cx="2496868" cy="16394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4D74152-1EF7-4A98-995D-2F16F79863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6340" y="2659018"/>
            <a:ext cx="3200677" cy="21703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E175212-B8D7-472B-B21E-3F09D8179C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0641" y="4920546"/>
            <a:ext cx="3134074" cy="18107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3814F9-8985-4320-8970-7569535EC5D3}"/>
              </a:ext>
            </a:extLst>
          </p:cNvPr>
          <p:cNvSpPr txBox="1"/>
          <p:nvPr/>
        </p:nvSpPr>
        <p:spPr>
          <a:xfrm>
            <a:off x="7763056" y="2512296"/>
            <a:ext cx="144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9. Рябчики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EA9650-43EC-4AF0-A951-EB05A274991C}"/>
              </a:ext>
            </a:extLst>
          </p:cNvPr>
          <p:cNvSpPr txBox="1"/>
          <p:nvPr/>
        </p:nvSpPr>
        <p:spPr>
          <a:xfrm>
            <a:off x="5928196" y="4408388"/>
            <a:ext cx="175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10.Тюльпаны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5C11D5-1587-4755-BFB9-61C863BB2A91}"/>
              </a:ext>
            </a:extLst>
          </p:cNvPr>
          <p:cNvSpPr txBox="1"/>
          <p:nvPr/>
        </p:nvSpPr>
        <p:spPr>
          <a:xfrm>
            <a:off x="2541980" y="4260155"/>
            <a:ext cx="144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11. Ромашка многолетняя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69BD26-F29C-488E-836B-0B683126E4F7}"/>
              </a:ext>
            </a:extLst>
          </p:cNvPr>
          <p:cNvSpPr txBox="1"/>
          <p:nvPr/>
        </p:nvSpPr>
        <p:spPr>
          <a:xfrm>
            <a:off x="4222388" y="4870057"/>
            <a:ext cx="202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12. Маргаритки</a:t>
            </a:r>
          </a:p>
        </p:txBody>
      </p:sp>
    </p:spTree>
    <p:extLst>
      <p:ext uri="{BB962C8B-B14F-4D97-AF65-F5344CB8AC3E}">
        <p14:creationId xmlns:p14="http://schemas.microsoft.com/office/powerpoint/2010/main" val="134020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8ED48-2243-4E67-BED2-B0BFA6C6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https://garden76.ru/upload/iblock/ca5/ca5b990b14fa5f3705105f17df772ea6.jpg">
            <a:extLst>
              <a:ext uri="{FF2B5EF4-FFF2-40B4-BE49-F238E27FC236}">
                <a16:creationId xmlns:a16="http://schemas.microsoft.com/office/drawing/2014/main" id="{5D440C4A-1E02-4CF6-96A4-1A0C14ACAE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5" y="64821"/>
            <a:ext cx="3296083" cy="240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avatars.mds.yandex.net/get-pdb/1348397/0f14d0b7-d7e6-4588-ae7f-570a92ad486c/s1200">
            <a:extLst>
              <a:ext uri="{FF2B5EF4-FFF2-40B4-BE49-F238E27FC236}">
                <a16:creationId xmlns:a16="http://schemas.microsoft.com/office/drawing/2014/main" id="{2F52F7C4-0916-46F4-B630-9604C8C6E48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" y="3429000"/>
            <a:ext cx="29508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archiland.biz/storage/pictures/1521_mozhzhevelnik_lozhnokazatskiy.jpg">
            <a:extLst>
              <a:ext uri="{FF2B5EF4-FFF2-40B4-BE49-F238E27FC236}">
                <a16:creationId xmlns:a16="http://schemas.microsoft.com/office/drawing/2014/main" id="{73F157EB-1E68-4D8E-BB88-88639690CE8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8" b="17482"/>
          <a:stretch/>
        </p:blipFill>
        <p:spPr bwMode="auto">
          <a:xfrm>
            <a:off x="3694792" y="665564"/>
            <a:ext cx="3296082" cy="2587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geliurojus.lt/wp-content/uploads/2019/09/medis-sermuksnis.jpg">
            <a:extLst>
              <a:ext uri="{FF2B5EF4-FFF2-40B4-BE49-F238E27FC236}">
                <a16:creationId xmlns:a16="http://schemas.microsoft.com/office/drawing/2014/main" id="{0B067938-FEF4-4415-874A-B8D9F085CC4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79" y="459097"/>
            <a:ext cx="3296082" cy="268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dachadecor.ru/images/hostgp13.jpg">
            <a:extLst>
              <a:ext uri="{FF2B5EF4-FFF2-40B4-BE49-F238E27FC236}">
                <a16:creationId xmlns:a16="http://schemas.microsoft.com/office/drawing/2014/main" id="{7526281B-1C64-4A5C-98D2-EC8E2B5B4F3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52" y="3488887"/>
            <a:ext cx="3017248" cy="258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avatars.mds.yandex.net/get-pdb/911433/3bcb9086-f073-4585-8242-953ccaece71d/s1200?webp=false">
            <a:extLst>
              <a:ext uri="{FF2B5EF4-FFF2-40B4-BE49-F238E27FC236}">
                <a16:creationId xmlns:a16="http://schemas.microsoft.com/office/drawing/2014/main" id="{06C03008-D985-47FF-8EE3-E591EF8DC72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976" y="3178201"/>
            <a:ext cx="3537675" cy="290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i.pinimg.com/736x/59/97/d6/5997d6fb0119cab81ece39130d4660d8.jpg">
            <a:extLst>
              <a:ext uri="{FF2B5EF4-FFF2-40B4-BE49-F238E27FC236}">
                <a16:creationId xmlns:a16="http://schemas.microsoft.com/office/drawing/2014/main" id="{6273632C-5E37-4BCB-AD7D-62B32145171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24" y="4615543"/>
            <a:ext cx="2422552" cy="217763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370DEB-078F-4573-AB46-F39ECE318883}"/>
              </a:ext>
            </a:extLst>
          </p:cNvPr>
          <p:cNvSpPr txBox="1"/>
          <p:nvPr/>
        </p:nvSpPr>
        <p:spPr>
          <a:xfrm>
            <a:off x="1517060" y="2071676"/>
            <a:ext cx="184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13. Дерен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C482FA-E32E-472D-81C8-740465485176}"/>
              </a:ext>
            </a:extLst>
          </p:cNvPr>
          <p:cNvSpPr txBox="1"/>
          <p:nvPr/>
        </p:nvSpPr>
        <p:spPr>
          <a:xfrm>
            <a:off x="187346" y="6423846"/>
            <a:ext cx="184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14. Клен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8A3D4A-EF86-460B-BCC1-55B44CD6DC94}"/>
              </a:ext>
            </a:extLst>
          </p:cNvPr>
          <p:cNvSpPr txBox="1"/>
          <p:nvPr/>
        </p:nvSpPr>
        <p:spPr>
          <a:xfrm>
            <a:off x="4334544" y="2872852"/>
            <a:ext cx="201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15.Можжевельник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B4672D-306D-43E3-BEEA-F46DB3AAF9B1}"/>
              </a:ext>
            </a:extLst>
          </p:cNvPr>
          <p:cNvSpPr txBox="1"/>
          <p:nvPr/>
        </p:nvSpPr>
        <p:spPr>
          <a:xfrm>
            <a:off x="7630626" y="2772710"/>
            <a:ext cx="184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16.Рябина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1F3284-1168-4A7C-92F5-B207E66C4340}"/>
              </a:ext>
            </a:extLst>
          </p:cNvPr>
          <p:cNvSpPr txBox="1"/>
          <p:nvPr/>
        </p:nvSpPr>
        <p:spPr>
          <a:xfrm>
            <a:off x="3896100" y="5711357"/>
            <a:ext cx="184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17. Хоста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A65AB9-41FE-4266-9D3D-1265B50D69BF}"/>
              </a:ext>
            </a:extLst>
          </p:cNvPr>
          <p:cNvSpPr txBox="1"/>
          <p:nvPr/>
        </p:nvSpPr>
        <p:spPr>
          <a:xfrm>
            <a:off x="5985236" y="6146847"/>
            <a:ext cx="226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19. Барбарис </a:t>
            </a:r>
            <a:r>
              <a:rPr lang="ru-RU" dirty="0" err="1">
                <a:solidFill>
                  <a:schemeClr val="bg1"/>
                </a:solidFill>
              </a:rPr>
              <a:t>Тунбергера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C77C08-B918-4CE5-AC5A-91DEE821908D}"/>
              </a:ext>
            </a:extLst>
          </p:cNvPr>
          <p:cNvSpPr txBox="1"/>
          <p:nvPr/>
        </p:nvSpPr>
        <p:spPr>
          <a:xfrm>
            <a:off x="8466978" y="5707292"/>
            <a:ext cx="184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18. Сирень</a:t>
            </a:r>
          </a:p>
        </p:txBody>
      </p:sp>
      <p:sp>
        <p:nvSpPr>
          <p:cNvPr id="30" name="Стрелка: изогнутая вверх 29">
            <a:hlinkClick r:id="rId9" action="ppaction://hlinksldjump"/>
            <a:extLst>
              <a:ext uri="{FF2B5EF4-FFF2-40B4-BE49-F238E27FC236}">
                <a16:creationId xmlns:a16="http://schemas.microsoft.com/office/drawing/2014/main" id="{1EF445FC-A8A1-48CC-9505-DFC074BD5EE8}"/>
              </a:ext>
            </a:extLst>
          </p:cNvPr>
          <p:cNvSpPr/>
          <p:nvPr/>
        </p:nvSpPr>
        <p:spPr>
          <a:xfrm>
            <a:off x="11598257" y="6146847"/>
            <a:ext cx="524982" cy="369332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Объект 30">
            <a:extLst>
              <a:ext uri="{FF2B5EF4-FFF2-40B4-BE49-F238E27FC236}">
                <a16:creationId xmlns:a16="http://schemas.microsoft.com/office/drawing/2014/main" id="{6BA343FA-250C-48FE-A149-06B645BA53B9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0314148" y="6176962"/>
            <a:ext cx="1039651" cy="8918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1246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242</Words>
  <Application>Microsoft Office PowerPoint</Application>
  <PresentationFormat>Широкоэкранный</PresentationFormat>
  <Paragraphs>53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Школьный ботанический сад</vt:lpstr>
      <vt:lpstr>Цель проекта</vt:lpstr>
      <vt:lpstr>Текущий пришкольный участок</vt:lpstr>
      <vt:lpstr>Мой дизайн участка</vt:lpstr>
      <vt:lpstr>Презентация PowerPoint</vt:lpstr>
      <vt:lpstr>Презентация PowerPoint</vt:lpstr>
      <vt:lpstr>Презентация PowerPoint</vt:lpstr>
      <vt:lpstr>Обозначения цифр на схемах</vt:lpstr>
      <vt:lpstr>Презентация PowerPoint</vt:lpstr>
      <vt:lpstr>Вывод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</dc:creator>
  <cp:lastModifiedBy>Комп</cp:lastModifiedBy>
  <cp:revision>26</cp:revision>
  <dcterms:created xsi:type="dcterms:W3CDTF">2020-05-16T11:00:05Z</dcterms:created>
  <dcterms:modified xsi:type="dcterms:W3CDTF">2020-05-21T10:46:56Z</dcterms:modified>
</cp:coreProperties>
</file>