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FD569C-4E42-4772-B235-FCF5017A3657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4BAF40-37B9-43C2-B2A3-175372F365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285860"/>
            <a:ext cx="6172200" cy="1894362"/>
          </a:xfrm>
        </p:spPr>
        <p:txBody>
          <a:bodyPr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уютная школа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№64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003322"/>
            <a:ext cx="2957506" cy="1371600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Албекова Александра 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Ученица 9 «Б» класса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Мои предложения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Комната отдыха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Питьевые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кулеры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Зеркала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Контейнеры для раздельного сбора мусора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Комната отдыха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отдельная комната для отдыха, в которой можно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разместить кресла и различные игры.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чи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643183"/>
            <a:ext cx="5929354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Питьевые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зеркала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7467600" cy="30163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Питьевые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зеркала сделаю нашу школу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комфортной.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бы хотела чтобы зеркала были во всех туалетах 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раздевалках школы.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Контейнеры для раздельного сбора мусора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Чтобы из общей массы мусора выделить полезные отходы, пригодные для дальнейшей переработки и использования, нужно разделять его на этапе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возникновения.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Благодаря таким контейнерам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мы сможем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отделить бумагу и отправить ее на переработку.</a:t>
            </a:r>
          </a:p>
        </p:txBody>
      </p:sp>
      <p:pic>
        <p:nvPicPr>
          <p:cNvPr id="4" name="Рисунок 3" descr="контейнер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70007"/>
            <a:ext cx="6500858" cy="3202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112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Моя уютная школа маоу сош №64</vt:lpstr>
      <vt:lpstr>Мои предложения</vt:lpstr>
      <vt:lpstr>Комната отдыха</vt:lpstr>
      <vt:lpstr>Питьевые кулеры и зеркала</vt:lpstr>
      <vt:lpstr>Контейнеры для раздельного сбора мусора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уютная школа маоу сош №64</dc:title>
  <dc:creator>9</dc:creator>
  <cp:lastModifiedBy>9</cp:lastModifiedBy>
  <cp:revision>3</cp:revision>
  <dcterms:created xsi:type="dcterms:W3CDTF">2020-05-27T18:03:05Z</dcterms:created>
  <dcterms:modified xsi:type="dcterms:W3CDTF">2020-05-27T18:31:31Z</dcterms:modified>
</cp:coreProperties>
</file>