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312" y="-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5B440-B84F-44F6-BB4D-4F6021B84EFB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43631-CDBE-4B56-B8F3-253E009B7C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Посадка</a:t>
            </a:r>
            <a:r>
              <a:rPr lang="ru-RU" baseline="0" dirty="0" smtClean="0">
                <a:solidFill>
                  <a:srgbClr val="FF0000"/>
                </a:solidFill>
              </a:rPr>
              <a:t> бархатцев. 09.03.2020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3631-CDBE-4B56-B8F3-253E009B7C0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Цветы</a:t>
            </a:r>
            <a:r>
              <a:rPr lang="ru-RU" baseline="0" dirty="0" smtClean="0"/>
              <a:t> растут.</a:t>
            </a:r>
            <a:r>
              <a:rPr lang="ru-RU" dirty="0" smtClean="0"/>
              <a:t>23.03.2020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3631-CDBE-4B56-B8F3-253E009B7C0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Цветы</a:t>
            </a:r>
            <a:r>
              <a:rPr lang="ru-RU" baseline="0" dirty="0" smtClean="0"/>
              <a:t> растут.</a:t>
            </a:r>
            <a:r>
              <a:rPr lang="ru-RU" dirty="0" smtClean="0"/>
              <a:t>30.03.2020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3631-CDBE-4B56-B8F3-253E009B7C0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Цветы</a:t>
            </a:r>
            <a:r>
              <a:rPr lang="ru-RU" baseline="0" dirty="0" smtClean="0"/>
              <a:t> растут.</a:t>
            </a:r>
            <a:r>
              <a:rPr lang="ru-RU" dirty="0" smtClean="0"/>
              <a:t>15.04.2020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3631-CDBE-4B56-B8F3-253E009B7C0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Цветы</a:t>
            </a:r>
            <a:r>
              <a:rPr lang="ru-RU" baseline="0" dirty="0" smtClean="0"/>
              <a:t> растут.</a:t>
            </a:r>
            <a:r>
              <a:rPr lang="ru-RU" dirty="0" smtClean="0"/>
              <a:t>20.04.2020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3631-CDBE-4B56-B8F3-253E009B7C0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Цветы</a:t>
            </a:r>
            <a:r>
              <a:rPr lang="ru-RU" baseline="0" dirty="0" smtClean="0"/>
              <a:t> выросли. 14.05.2020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3631-CDBE-4B56-B8F3-253E009B7C0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Школьный ботанический сад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500702"/>
            <a:ext cx="4414846" cy="1066792"/>
          </a:xfrm>
        </p:spPr>
        <p:txBody>
          <a:bodyPr/>
          <a:lstStyle/>
          <a:p>
            <a:r>
              <a:rPr lang="ru-RU" dirty="0" smtClean="0"/>
              <a:t>Моисеев 6 Б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00428" y="-1071594"/>
            <a:ext cx="16459200" cy="92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43304" y="-714404"/>
            <a:ext cx="16459200" cy="92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14742" y="-857280"/>
            <a:ext cx="16459200" cy="92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14742" y="-785842"/>
            <a:ext cx="16459200" cy="92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86180" y="-714404"/>
            <a:ext cx="16459200" cy="92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28990" y="-1357346"/>
            <a:ext cx="16459200" cy="92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</a:t>
            </a:r>
            <a:r>
              <a:rPr lang="ru-RU" dirty="0" smtClean="0"/>
              <a:t>екомендации </a:t>
            </a:r>
            <a:r>
              <a:rPr lang="ru-RU" dirty="0" smtClean="0"/>
              <a:t>по выращиванию и уходу.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Поскольку эти цветы неприхотливы, их можно высевать прямо в открытый грунт. Размножаются бархатцы обычно семенами, хотя возможен и черенковый способ выращивания. Семена сохраняют всхожесть 2 года, но лучше все таки брать свежие семена для посадки, тем более, что их легко собрать самим из хорошо высохших соцветий. Сажать семена можно сухими или пророщенными.</a:t>
            </a:r>
          </a:p>
          <a:p>
            <a:r>
              <a:rPr lang="ru-RU" dirty="0" smtClean="0"/>
              <a:t>В открытый грунт семена высевают в мае, когда почва хорошо прогреется. Посев производят в неглубокие бороздки, хорошо поливают. Когда сеянцы подрастут, их рассаживают так, чтобы растения не мешали друг другу. Растут бархатцы довольно быстро и начинают цвести уже через полтора месяца после посадки. </a:t>
            </a:r>
            <a:r>
              <a:rPr lang="ru-RU" dirty="0" smtClean="0"/>
              <a:t>Семена </a:t>
            </a:r>
            <a:r>
              <a:rPr lang="ru-RU" dirty="0" smtClean="0"/>
              <a:t>на рассаду начинают сажать в начале марта, когда ей будет достаточно естественного освещения. Высокорослым сортам требуется больше времени для вегетации, поэтому их нужно высевать раньше, чем низкорослые. Грунт для рассады готовят из перегноя, песка и торфа, обязательно делают дренажный слой из керамзита или щебня. Дезинфицируют почву раствором марганцовки и выкладывают семена в неглубокие бороздки. Размещают контейнеры с рассадой в теплом, хорошо освещенном месте, почву увлажняют по мере высыхания.</a:t>
            </a:r>
          </a:p>
          <a:p>
            <a:r>
              <a:rPr lang="ru-RU" dirty="0" smtClean="0"/>
              <a:t>После появления всходов, рассаду переносят в более прохладное место. Когда появятся 2-3 листок, рассаду пикируют на расстоянии 7-8 см друг от друга, чтобы она не вытягивалась. В открытый грунт растения высаживают в середине мая, в северных областях – в начале июня, когда пройдет угроза заморозков. Если же заморозки все-таки будут возможны, рассаду необходимо будет укрыть пленкой. Расстояние между посадками зависит от сорта: высокорослые сорта нужно сажать в 40-50 см друг от друга, низкорослые – на меньшем расстоянии. Пересадку бархатцы переносят очень легко. Поливать после посадки нужно часто и обильно, иначе цветы будут мелкими, а кусты – чахлыми.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по выращиванию и уходу.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300" dirty="0" smtClean="0"/>
              <a:t>Уход за бархатцами несложный, достаточно соблюдать несколько правил для того, чтобы они украшали участок своими яркими цветами до самых заморозков.</a:t>
            </a:r>
          </a:p>
          <a:p>
            <a:r>
              <a:rPr lang="ru-RU" sz="4300" dirty="0" smtClean="0"/>
              <a:t>Для обильного и пышного цветения растениям нужно хорошее освещение. Хотя они легко переносят затененные места, соцветия у бархатцев, растущих в тени, будут мельче и срок цветения будет короче.</a:t>
            </a:r>
          </a:p>
          <a:p>
            <a:r>
              <a:rPr lang="ru-RU" sz="4300" dirty="0" smtClean="0"/>
              <a:t>Частого полива цветы требуют только в начале вегетации. Как только начнут завязываться бутоны, полив нужно уменьшить, избыток влаги приводит к загниванию корней. В засушливый период поливать растения достаточно через день перед заходом солнца, когда жара спадет. Во время затяжных дождей у бархатцев могут начать загнивать крупные соцветия. Их необходимо своевременно удалять, чтобы не допустить загнивания растения целиком.</a:t>
            </a:r>
          </a:p>
          <a:p>
            <a:r>
              <a:rPr lang="ru-RU" sz="4300" dirty="0" smtClean="0"/>
              <a:t>Можно подкормить бархатцы комплексным удобрением через 2 недели после высадки рассады, хотя в регулярных подкормках нуждаются только растения, которые выращивают в горшках и контейнерах. Цветы, растущие в открытом грунте, лучше подкармливать органическими удобрениями, например, созревшим компостом или замульчировать почву вокруг растений скошеной травой.</a:t>
            </a:r>
          </a:p>
          <a:p>
            <a:r>
              <a:rPr lang="ru-RU" sz="4300" dirty="0" smtClean="0"/>
              <a:t>А вот регулярное рыхление и прополка цветам необходимы. Их корневая система нуждается в насыщенной воздухом почве, а почвенная корка, которая образуется после полива, этому препятствует. По этой же причине нельзя загущать посадки, близко расположенные корни  растений будут мешать друг другу.</a:t>
            </a:r>
          </a:p>
          <a:p>
            <a:r>
              <a:rPr lang="ru-RU" sz="4300" dirty="0" smtClean="0"/>
              <a:t> Высокорослые сорта можно обрезать или просто прищипывать верхушки побегов, это приводит к образованию боковых побегов и формированию пышных кустов. Осенью растения убирают с грядок после полного засыхания.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561</Words>
  <PresentationFormat>Экран (4:3)</PresentationFormat>
  <Paragraphs>25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Школьный ботанический сад</vt:lpstr>
      <vt:lpstr>Слайд 2</vt:lpstr>
      <vt:lpstr>Слайд 3</vt:lpstr>
      <vt:lpstr>Слайд 4</vt:lpstr>
      <vt:lpstr>Слайд 5</vt:lpstr>
      <vt:lpstr>Слайд 6</vt:lpstr>
      <vt:lpstr>Слайд 7</vt:lpstr>
      <vt:lpstr>Рекомендации по выращиванию и уходу.</vt:lpstr>
      <vt:lpstr>Рекомендации по выращиванию и уходу.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ботанический сад</dc:title>
  <dc:creator>ZooWi</dc:creator>
  <cp:lastModifiedBy>ZooWi</cp:lastModifiedBy>
  <cp:revision>2</cp:revision>
  <dcterms:created xsi:type="dcterms:W3CDTF">2020-05-14T13:03:48Z</dcterms:created>
  <dcterms:modified xsi:type="dcterms:W3CDTF">2020-05-14T13:21:57Z</dcterms:modified>
</cp:coreProperties>
</file>