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253C"/>
    <a:srgbClr val="FFFF99"/>
    <a:srgbClr val="A32F53"/>
    <a:srgbClr val="BB3353"/>
    <a:srgbClr val="660033"/>
    <a:srgbClr val="9824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4B7C-D005-45EF-AAEB-E4056E3D270A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A8ED-6107-4208-8203-2496CE532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4B7C-D005-45EF-AAEB-E4056E3D270A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A8ED-6107-4208-8203-2496CE532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4B7C-D005-45EF-AAEB-E4056E3D270A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A8ED-6107-4208-8203-2496CE532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4B7C-D005-45EF-AAEB-E4056E3D270A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A8ED-6107-4208-8203-2496CE532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4B7C-D005-45EF-AAEB-E4056E3D270A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A8ED-6107-4208-8203-2496CE532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4B7C-D005-45EF-AAEB-E4056E3D270A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A8ED-6107-4208-8203-2496CE532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4B7C-D005-45EF-AAEB-E4056E3D270A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A8ED-6107-4208-8203-2496CE532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4B7C-D005-45EF-AAEB-E4056E3D270A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A8ED-6107-4208-8203-2496CE532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4B7C-D005-45EF-AAEB-E4056E3D270A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A8ED-6107-4208-8203-2496CE532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4B7C-D005-45EF-AAEB-E4056E3D270A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A8ED-6107-4208-8203-2496CE532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4B7C-D005-45EF-AAEB-E4056E3D270A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A8ED-6107-4208-8203-2496CE532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B4B7C-D005-45EF-AAEB-E4056E3D270A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6A8ED-6107-4208-8203-2496CE532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308932-5A9C-4256-88BF-8CD20BF53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6508" y="1165487"/>
            <a:ext cx="3740728" cy="1550003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  <a:latin typeface="Gilroy ExtraBold" pitchFamily="50" charset="-52"/>
              </a:rPr>
              <a:t>МАОУ СОШ 64</a:t>
            </a:r>
            <a:endParaRPr lang="ru-RU" sz="4000" dirty="0">
              <a:solidFill>
                <a:schemeClr val="bg1"/>
              </a:solidFill>
              <a:latin typeface="Gilroy ExtraBold" pitchFamily="50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C9BC1CA-0D85-4E9D-9B5E-185DE01C8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9639" y="4551219"/>
            <a:ext cx="3505200" cy="1018309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latin typeface="Gilroy" pitchFamily="2" charset="-52"/>
              </a:rPr>
              <a:t>Садртдинова Алина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  <a:latin typeface="Gilroy" pitchFamily="2" charset="-52"/>
              </a:rPr>
              <a:t>Шустикова Анастасия</a:t>
            </a:r>
            <a:endParaRPr lang="ru-RU" sz="2000" dirty="0">
              <a:solidFill>
                <a:schemeClr val="bg1"/>
              </a:solidFill>
              <a:latin typeface="Gilroy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4219" y="2244437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ilroy Medium" pitchFamily="2" charset="-52"/>
              </a:rPr>
              <a:t>Моя уютная школа</a:t>
            </a:r>
            <a:endParaRPr lang="ru-RU" dirty="0">
              <a:solidFill>
                <a:schemeClr val="bg1"/>
              </a:solidFill>
              <a:latin typeface="Gilroy Medium" pitchFamily="2" charset="-52"/>
            </a:endParaRPr>
          </a:p>
        </p:txBody>
      </p:sp>
      <p:pic>
        <p:nvPicPr>
          <p:cNvPr id="10" name="Рисунок 9" descr="Без-имени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494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10</Words>
  <Application>Microsoft Office PowerPoint</Application>
  <PresentationFormat>Произвольный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МАОУ СОШ 64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Ринат</dc:creator>
  <cp:lastModifiedBy>Ринат</cp:lastModifiedBy>
  <cp:revision>31</cp:revision>
  <dcterms:created xsi:type="dcterms:W3CDTF">2017-09-10T08:56:37Z</dcterms:created>
  <dcterms:modified xsi:type="dcterms:W3CDTF">2020-05-21T10:03:09Z</dcterms:modified>
</cp:coreProperties>
</file>