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52F"/>
    <a:srgbClr val="666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4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11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5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2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5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2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7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6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1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4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4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8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D807-E838-479D-B6C6-6DC582916A72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7AEC-9217-4A12-86C1-4B9170CA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73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026AA-8330-4282-9A6B-5E7A67723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anchor="ctr">
            <a:normAutofit/>
          </a:bodyPr>
          <a:lstStyle/>
          <a:p>
            <a:r>
              <a:rPr lang="ru-RU" dirty="0"/>
              <a:t>Моя уютная школа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C0FA16-EAFC-48BD-9E2C-9DDC78236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ru-RU" dirty="0"/>
              <a:t>Нагаева Юлиана 6 «г»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CE0C6F-8898-4543-9676-C1BD4CB21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01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C22D4-18B3-4343-81BE-B2BE662B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Ученики — за красоту и современность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F5123-ECE3-422C-BA55-00DE19D8F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011" y="1991221"/>
            <a:ext cx="3928571" cy="4677936"/>
          </a:xfrm>
        </p:spPr>
        <p:txBody>
          <a:bodyPr>
            <a:normAutofit fontScale="85000" lnSpcReduction="20000"/>
          </a:bodyPr>
          <a:lstStyle/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Помимо уроков, большинство детей в школе выполняют домашнее задание, общаются со сверстниками и участвуют в различных мероприятиях. При этом они делают то же, что и дома: играют за компьютером, спят, гуляют, занимаются творчеством. Но почти половина учащихся не чувствует себя в школе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комфортно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в том числе в помещениях, где они чаще всего проводят время: в классных кабинетах, коридоре, библиотеке, столовой.</a:t>
            </a:r>
          </a:p>
        </p:txBody>
      </p:sp>
      <p:pic>
        <p:nvPicPr>
          <p:cNvPr id="15" name="Рисунок 14" descr="Изображение выглядит как дорога, здание, внешний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820CFC81-370B-4E9B-A3AA-DB1A809FA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" r="6624"/>
          <a:stretch/>
        </p:blipFill>
        <p:spPr>
          <a:xfrm>
            <a:off x="4492488" y="1991221"/>
            <a:ext cx="7692886" cy="48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1163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067E49-DA9A-4E68-A5DB-95935C3A7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3" t="4448" r="-1"/>
          <a:stretch/>
        </p:blipFill>
        <p:spPr>
          <a:xfrm>
            <a:off x="0" y="0"/>
            <a:ext cx="12186736" cy="456763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F6BD599-5C15-43B9-B4D4-CFF324DAF1B5}"/>
              </a:ext>
            </a:extLst>
          </p:cNvPr>
          <p:cNvSpPr/>
          <p:nvPr/>
        </p:nvSpPr>
        <p:spPr>
          <a:xfrm>
            <a:off x="0" y="4567634"/>
            <a:ext cx="12186736" cy="22903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B6BDD7-EDB5-42D2-AB45-A6F5D53C9177}"/>
              </a:ext>
            </a:extLst>
          </p:cNvPr>
          <p:cNvSpPr/>
          <p:nvPr/>
        </p:nvSpPr>
        <p:spPr>
          <a:xfrm>
            <a:off x="0" y="225379"/>
            <a:ext cx="4121239" cy="89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41806-86C7-4089-9005-3465366A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6" y="525980"/>
            <a:ext cx="9613859" cy="45305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Внешний вид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90940-0400-42C5-96A0-A59AC7B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424" y="4644909"/>
            <a:ext cx="11848565" cy="2064986"/>
          </a:xfrm>
          <a:noFill/>
        </p:spPr>
        <p:txBody>
          <a:bodyPr>
            <a:no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Школьники мечтают заниматься в просторных помещениях с неформальной обстановкой, где стены и мебель — яркие (белых, серых, зелёных, оранжевых цветов, например). В интерьер учебного заведения можно было бы добавить естественных материалов (дерево, плитка, металл). Мебель должна быть и интерактивной, модульной, а освещение - естественным (застеклённая крыша или панорамные окна).</a:t>
            </a:r>
          </a:p>
        </p:txBody>
      </p:sp>
    </p:spTree>
    <p:extLst>
      <p:ext uri="{BB962C8B-B14F-4D97-AF65-F5344CB8AC3E}">
        <p14:creationId xmlns:p14="http://schemas.microsoft.com/office/powerpoint/2010/main" val="26036047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желтый, шкафчик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77D3FCAD-C160-4BD2-872F-76CA3C8CB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9" b="2405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09478B-F931-4DB5-9AC7-0AA51673B67A}"/>
              </a:ext>
            </a:extLst>
          </p:cNvPr>
          <p:cNvSpPr/>
          <p:nvPr/>
        </p:nvSpPr>
        <p:spPr>
          <a:xfrm>
            <a:off x="10585174" y="606286"/>
            <a:ext cx="1606826" cy="1361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51B1CA-4A0C-4ADC-9186-3967DD0FF576}"/>
              </a:ext>
            </a:extLst>
          </p:cNvPr>
          <p:cNvSpPr/>
          <p:nvPr/>
        </p:nvSpPr>
        <p:spPr>
          <a:xfrm>
            <a:off x="0" y="606286"/>
            <a:ext cx="10416209" cy="13616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8EC8A-8DD0-43F4-9AAA-DAFDCE5B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Шкафчики для личных вещей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96CC6BF-D7CC-461F-9852-5457A72A6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911403"/>
            <a:ext cx="12191998" cy="946597"/>
          </a:xfrm>
          <a:solidFill>
            <a:srgbClr val="42352F">
              <a:alpha val="45098"/>
            </a:srgbClr>
          </a:solidFill>
        </p:spPr>
        <p:txBody>
          <a:bodyPr>
            <a:norm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Хотелось бы видеть мест для хранения личных вещей. Это намного облегчит нам учёбу, а в голове не будит встревать мысль где же бы оставить вещи. Так как большинство учебников невероятно тяжёлые. </a:t>
            </a:r>
          </a:p>
        </p:txBody>
      </p:sp>
    </p:spTree>
    <p:extLst>
      <p:ext uri="{BB962C8B-B14F-4D97-AF65-F5344CB8AC3E}">
        <p14:creationId xmlns:p14="http://schemas.microsoft.com/office/powerpoint/2010/main" val="344068828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F3676-0F00-4E4B-89D6-960CB651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Зоны отдыха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1660F-C2FA-4505-A476-C843632BC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2059753"/>
            <a:ext cx="5436704" cy="4669037"/>
          </a:xfrm>
        </p:spPr>
        <p:txBody>
          <a:bodyPr>
            <a:normAutofit/>
          </a:bodyPr>
          <a:lstStyle/>
          <a:p>
            <a:pPr marL="0" indent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Нам не хватает зон отдыха с игровыми площадками и специальной мебелью (диваны, пуфы, столы, полки). В итоге перемены проводятся в коридорах, которым, по мнению учеников, </a:t>
            </a:r>
            <a:r>
              <a:rPr lang="ru-RU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«не хватает диванчиков»</a:t>
            </a:r>
            <a:r>
              <a:rPr lang="ru-RU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тепла и правильного освещения («окна пропускают холод с улицы», «в коридоре темно»)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E3F588-31B7-48FE-9CCA-2BC25E2E7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24691"/>
          <a:stretch/>
        </p:blipFill>
        <p:spPr>
          <a:xfrm>
            <a:off x="6628" y="1985209"/>
            <a:ext cx="6470374" cy="48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60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A4CA9-3FE4-41DC-8A9C-A25BE2EB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Около школьная территория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46239-8183-48C2-A5EC-A8264567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039374"/>
            <a:ext cx="4035288" cy="4749051"/>
          </a:xfrm>
        </p:spPr>
        <p:txBody>
          <a:bodyPr>
            <a:normAutofit/>
          </a:bodyPr>
          <a:lstStyle/>
          <a:p>
            <a:pPr marL="0" indent="36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Ещё бы хотелось бы обустроенной пришкольной территории с беседками, садиками, местами для игр, стоянками для велосипедов и самокатов и побольше зелени. Так мы чувствуем себя комфортно когда во круг нас природа.</a:t>
            </a:r>
          </a:p>
        </p:txBody>
      </p:sp>
      <p:pic>
        <p:nvPicPr>
          <p:cNvPr id="6" name="Рисунок 5" descr="Изображение выглядит как здание, место для отдыха, стол, сад&#10;&#10;Автоматически созданное описание">
            <a:extLst>
              <a:ext uri="{FF2B5EF4-FFF2-40B4-BE49-F238E27FC236}">
                <a16:creationId xmlns:a16="http://schemas.microsoft.com/office/drawing/2014/main" id="{00B23EC9-73C0-4FDA-AC2D-052C51B7B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96" y="1978114"/>
            <a:ext cx="7798904" cy="48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8986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F6203-957D-46DA-8089-CEE30E69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Меняется мир. Меняемся мы. Школа должна меняться вместе с 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3633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Берлин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304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Trebuchet MS</vt:lpstr>
      <vt:lpstr>Берлин</vt:lpstr>
      <vt:lpstr>Моя уютная школа</vt:lpstr>
      <vt:lpstr>Ученики — за красоту и современность</vt:lpstr>
      <vt:lpstr>Внешний вид</vt:lpstr>
      <vt:lpstr>Шкафчики для личных вещей</vt:lpstr>
      <vt:lpstr>Зоны отдыха</vt:lpstr>
      <vt:lpstr>Около школьная территория</vt:lpstr>
      <vt:lpstr>Меняется мир. Меняемся мы. Школа должна меняться вместе с нами.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уютная школа</dc:title>
  <dc:creator>Юлиана Нагаева</dc:creator>
  <cp:lastModifiedBy>Юлиана Нагаева</cp:lastModifiedBy>
  <cp:revision>13</cp:revision>
  <dcterms:created xsi:type="dcterms:W3CDTF">2020-05-22T06:43:29Z</dcterms:created>
  <dcterms:modified xsi:type="dcterms:W3CDTF">2020-05-22T08:41:34Z</dcterms:modified>
</cp:coreProperties>
</file>