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2" r:id="rId4"/>
    <p:sldId id="259" r:id="rId5"/>
    <p:sldId id="265" r:id="rId6"/>
    <p:sldId id="261" r:id="rId7"/>
    <p:sldId id="267" r:id="rId8"/>
    <p:sldId id="258" r:id="rId9"/>
    <p:sldId id="264" r:id="rId10"/>
    <p:sldId id="257" r:id="rId11"/>
    <p:sldId id="263" r:id="rId12"/>
    <p:sldId id="260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F50094-479B-45AF-BC37-86514FB636A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9A03B1F-2A3A-4A78-B7D9-2A58B5356D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02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0094-479B-45AF-BC37-86514FB636A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3B1F-2A3A-4A78-B7D9-2A58B5356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8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0094-479B-45AF-BC37-86514FB636A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3B1F-2A3A-4A78-B7D9-2A58B5356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2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0094-479B-45AF-BC37-86514FB636A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3B1F-2A3A-4A78-B7D9-2A58B5356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1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0094-479B-45AF-BC37-86514FB636A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3B1F-2A3A-4A78-B7D9-2A58B5356D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044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0094-479B-45AF-BC37-86514FB636A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3B1F-2A3A-4A78-B7D9-2A58B5356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1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0094-479B-45AF-BC37-86514FB636A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3B1F-2A3A-4A78-B7D9-2A58B5356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5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0094-479B-45AF-BC37-86514FB636A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3B1F-2A3A-4A78-B7D9-2A58B5356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4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0094-479B-45AF-BC37-86514FB636A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3B1F-2A3A-4A78-B7D9-2A58B5356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98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0094-479B-45AF-BC37-86514FB636A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3B1F-2A3A-4A78-B7D9-2A58B5356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5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0094-479B-45AF-BC37-86514FB636A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3B1F-2A3A-4A78-B7D9-2A58B5356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1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9F50094-479B-45AF-BC37-86514FB636A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9A03B1F-2A3A-4A78-B7D9-2A58B5356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5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E1637-7E28-4BC2-A5BA-3BD78D61E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 Сборник стихов </a:t>
            </a:r>
            <a:br>
              <a:rPr lang="ru-RU" dirty="0"/>
            </a:br>
            <a:r>
              <a:rPr lang="ru-RU" dirty="0"/>
              <a:t>«Тот самый длинный день в году»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8A77F7-828F-4B96-B979-A6F8FE4825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Королёв Роман 7 «Б»</a:t>
            </a:r>
          </a:p>
        </p:txBody>
      </p:sp>
    </p:spTree>
    <p:extLst>
      <p:ext uri="{BB962C8B-B14F-4D97-AF65-F5344CB8AC3E}">
        <p14:creationId xmlns:p14="http://schemas.microsoft.com/office/powerpoint/2010/main" val="19305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5F9CF7D-9F81-4765-9E69-6CC12D7C9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49" y="0"/>
            <a:ext cx="8477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29BEB-9107-49A4-BF7D-B3524DFF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13CE0-E778-433D-BBE3-41589FD3D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261" y="-2481943"/>
            <a:ext cx="7066550" cy="1143853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4E0C3E7-F8E7-48AB-B289-A611BC27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480" y="1"/>
            <a:ext cx="5684520" cy="6857999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5700" dirty="0"/>
              <a:t>Товарищ</a:t>
            </a:r>
            <a:endParaRPr lang="en-US" sz="57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Вслед за врагом пять дней за пядью пядь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Мы по пятам на Запад шли опять.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На пятый день под яростным огнем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Упал товарищ, к Западу лицом.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Как шел вперед, как умер на бегу,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Так и упал и замер на снегу.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Так широко он руки разбросал,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Как будто разом всю страну обнял.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Мать будет плакать много горьких дней,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Победа сына не воротит ей.</a:t>
            </a:r>
          </a:p>
          <a:p>
            <a:pPr marL="0" indent="0">
              <a:spcBef>
                <a:spcPts val="0"/>
              </a:spcBef>
              <a:buNone/>
            </a:pPr>
            <a:endParaRPr lang="ru-RU" sz="3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Но сыну было — пусть узнает мать —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Лицом на Запад легче умирать.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80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E262C4-8598-45EF-AE6C-97E9D1513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0708" y="0"/>
            <a:ext cx="1045464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17A4C-75C2-4C25-915F-3A81D60B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276F27-0BBC-4BC8-A645-A47B48314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669" y="-2099387"/>
            <a:ext cx="6037240" cy="1111275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C6B1B19-FC29-40FD-9E6C-63D1F2A66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416" y="0"/>
            <a:ext cx="4475584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Основной образ произведения — герой войны, павший в борьбе за правое дело. Поэт в деталях рисует картину его гибели – и это производит неизгладимое впечатление. Цифровая информация — «пять дней, на пятый день» — придает стихотворению черты документальности, удивительной достоверности.</a:t>
            </a:r>
          </a:p>
          <a:p>
            <a:pPr marL="0" indent="0">
              <a:buNone/>
            </a:pPr>
            <a:r>
              <a:rPr lang="ru-RU" dirty="0"/>
              <a:t>Автор употребляет слово «Запад» не в значении географического понятия, это собирательный образ враждебной силы, ненавистного врага, попирающего родную землю.</a:t>
            </a:r>
          </a:p>
          <a:p>
            <a:pPr marL="0" indent="0">
              <a:buNone/>
            </a:pPr>
            <a:r>
              <a:rPr lang="ru-RU" dirty="0"/>
              <a:t>Оборот «к Западу лицом» является ключевым. Он символизирует несгибаемую силу советских бойцов, грозных даже после смерти. Моральное превосходство защитников Родины для автора неоспоримо. Стихотворение пронизано горечью потери товарища и твердой уверенностью в грядущей победе.</a:t>
            </a:r>
          </a:p>
        </p:txBody>
      </p:sp>
    </p:spTree>
    <p:extLst>
      <p:ext uri="{BB962C8B-B14F-4D97-AF65-F5344CB8AC3E}">
        <p14:creationId xmlns:p14="http://schemas.microsoft.com/office/powerpoint/2010/main" val="142150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639FFB4-8DD3-4C9F-839B-7EBFC002E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511" y="0"/>
            <a:ext cx="10330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FDCCD-AEB4-4FF2-8E1F-0B2DD268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937112-ECC1-4F9A-8678-44B6DC444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739" y="-2146041"/>
            <a:ext cx="5181768" cy="109728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C02DCFC-303A-434E-963A-3C6F8787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28" y="0"/>
            <a:ext cx="3831771" cy="685800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800" dirty="0"/>
              <a:t>Жди меня, и я вернусь...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Жди меня, и я вернусь.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Только очень жди,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Жди, когда наводят грусть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Желтые дожди,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Жди, когда снега метут,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Жди, когда жара,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Жди, когда других не ждут,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Позабыв вчера.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Жди, когда из дальних мест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Писем не придет,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Жди, когда уж надоест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Всем, кто вместе ждет.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Жди меня, и я вернусь,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Не желай добра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Всем, кто знает наизусть,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Что забыть пора.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Пусть поверят сын и мать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 то, что нет меня,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Пусть друзья устанут ждать,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Сядут у огня,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Выпьют горькое вино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На помин души…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Жди. И с ними заодно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Выпить не спеши.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Жди меня, и я вернусь,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Всем смертям назло.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Кто не ждал меня, тот пусть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Скажет: — Повезло.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Не понять, не ждавшим им,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Как среди огня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Ожиданием своим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Ты спасла меня.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Как я выжил, будем знать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Только мы с тобой,-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Просто ты умела ждать,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Как никто другой.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(К. Симонов 1941г.)</a:t>
            </a:r>
          </a:p>
        </p:txBody>
      </p:sp>
    </p:spTree>
    <p:extLst>
      <p:ext uri="{BB962C8B-B14F-4D97-AF65-F5344CB8AC3E}">
        <p14:creationId xmlns:p14="http://schemas.microsoft.com/office/powerpoint/2010/main" val="388574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9D39347-069A-40B7-8E39-0EEF7B8B2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8CA2B-AFB2-43EA-8C4D-6070BB6F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E4CE43-F21D-4EB2-A5EF-DC840B581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816" y="-4161452"/>
            <a:ext cx="8770775" cy="1560078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CEACCFB-EDE1-4F1D-A4E2-9C8C6E87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0"/>
            <a:ext cx="7620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/>
              <a:t>Поэт и писатель получил трагический опыт жесткой военной реальности. После нападения Германии он ждал демобилизации и летом 1941 г. написал стихотворение «Жди меня, и я вернусь». Произведение обращено к реальному человеку – возлюбленной Симонова В. Серовой. Женщина была вдовой и поначалу решительно отвергала ухаживания писателя. Разразившаяся война изменила ее отношение. Многократно возросла ценность жизни и случайность смерти.</a:t>
            </a:r>
          </a:p>
        </p:txBody>
      </p:sp>
    </p:spTree>
    <p:extLst>
      <p:ext uri="{BB962C8B-B14F-4D97-AF65-F5344CB8AC3E}">
        <p14:creationId xmlns:p14="http://schemas.microsoft.com/office/powerpoint/2010/main" val="177099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0E327DB-84E6-4A34-8F1A-1DCB0928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406" y="0"/>
            <a:ext cx="993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FEE40-3C4A-4F6F-A5B5-80994F0D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65846F-559A-49A8-9921-C8F6E1E35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7" y="-2080727"/>
            <a:ext cx="6517162" cy="1028233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FDF216C-DBBF-4606-8B01-6F155477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927" y="302772"/>
            <a:ext cx="5082073" cy="6180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Константин Михайлович Симонов простым и доступным языком, выразил всю трагедию, которая обрушилась на нашу страну, те каждодневные подвиги солдат на полях войны и в тылу. Их мысли, желания, мечты простых солдат, их жён, матерей.</a:t>
            </a:r>
          </a:p>
          <a:p>
            <a:pPr marL="0" indent="0">
              <a:buNone/>
            </a:pPr>
            <a:r>
              <a:rPr lang="ru-RU" dirty="0"/>
              <a:t>Никто не знал сколько продлится эта война, унёсшая миллионы жизней, но каждый день, описанный в стихотворениях, приближал к тому заветному дню – Победе. </a:t>
            </a:r>
          </a:p>
          <a:p>
            <a:pPr marL="0" indent="0">
              <a:buNone/>
            </a:pPr>
            <a:r>
              <a:rPr lang="ru-RU" dirty="0"/>
              <a:t>Не смотря на тяготы, лишения, смерть, люди верили в победу и делали всё для её приближения.</a:t>
            </a:r>
          </a:p>
          <a:p>
            <a:pPr marL="0" indent="0">
              <a:buNone/>
            </a:pPr>
            <a:r>
              <a:rPr lang="ru-RU" dirty="0"/>
              <a:t>Военная лирика помогала человеку выстоять, сохранить себя, а иногда и выжить.</a:t>
            </a:r>
          </a:p>
        </p:txBody>
      </p:sp>
    </p:spTree>
    <p:extLst>
      <p:ext uri="{BB962C8B-B14F-4D97-AF65-F5344CB8AC3E}">
        <p14:creationId xmlns:p14="http://schemas.microsoft.com/office/powerpoint/2010/main" val="31222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1B735B54-E1B0-4744-81A3-92430DE5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413" y="0"/>
            <a:ext cx="10266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BD2C7B64-E731-4FE8-8C23-548D263A1FEC}"/>
              </a:ext>
            </a:extLst>
          </p:cNvPr>
          <p:cNvSpPr/>
          <p:nvPr/>
        </p:nvSpPr>
        <p:spPr>
          <a:xfrm>
            <a:off x="5876014" y="-3212327"/>
            <a:ext cx="6909682" cy="1359673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C7E79-3CCB-4C63-B2C5-4405F5EA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06272-DB3A-4138-80C7-56FC3E5FE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482" y="0"/>
            <a:ext cx="5902518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22 июня. Обычный воскресный день. Более чем 200 миллионов граждан планируют, как провести свой выходной: сходить в гости, сводить детей в зоопарк, кто-то спешит на футбол, кто-то – на свидание. Скоро они станут героями и жертвами войны, убитыми и ранеными, солдатами и беженцами, блокадниками и узниками концлагерей, партизанами, военнопленными, сиротами, инвалидами. Победителями и ветеранами Великой Отечественной. Но никто из них пока не знает об этом.</a:t>
            </a:r>
          </a:p>
          <a:p>
            <a:pPr marL="0" indent="0">
              <a:buNone/>
            </a:pPr>
            <a:r>
              <a:rPr lang="ru-RU" dirty="0"/>
              <a:t>Война. Страшное слово для современного общества и ужасные воспоминания для старшего поколения.</a:t>
            </a:r>
          </a:p>
          <a:p>
            <a:pPr marL="0" indent="0">
              <a:buNone/>
            </a:pPr>
            <a:r>
              <a:rPr lang="ru-RU" dirty="0"/>
              <a:t>«Голод, холод и смерть» - три слова, которые могут полностью охарактеризовать события Второй Мировой Войны, случившейся 79 лет назад. Такие происшествия не забудутся ни одной страной, ведь практически каждое государство стало ее участником.</a:t>
            </a:r>
          </a:p>
          <a:p>
            <a:pPr marL="0" indent="0">
              <a:buNone/>
            </a:pPr>
            <a:r>
              <a:rPr lang="ru-RU" dirty="0"/>
              <a:t>В этом сборнике «Тот самый длинный день в году» собраны стихотворения Константина Михайловича Симонова. Он подобрал простые слова и подробно описал эти трагические дни.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03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DE4D8E0-7297-4857-943C-0F7F319D0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81" y="0"/>
            <a:ext cx="4965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B11D62A2-8DDC-42D4-A92D-5F7F8559CCC4}"/>
              </a:ext>
            </a:extLst>
          </p:cNvPr>
          <p:cNvSpPr/>
          <p:nvPr/>
        </p:nvSpPr>
        <p:spPr>
          <a:xfrm>
            <a:off x="4349364" y="-6583680"/>
            <a:ext cx="8452236" cy="1976694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2B4C3-D9D6-4D15-92EF-98BE9C5C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812" y="0"/>
            <a:ext cx="6459110" cy="1407380"/>
          </a:xfrm>
        </p:spPr>
        <p:txBody>
          <a:bodyPr>
            <a:normAutofit fontScale="90000"/>
          </a:bodyPr>
          <a:lstStyle/>
          <a:p>
            <a:r>
              <a:rPr lang="ru-RU" sz="3000" b="1" dirty="0"/>
              <a:t>Константин</a:t>
            </a:r>
            <a:r>
              <a:rPr lang="ru-RU" sz="3000" dirty="0"/>
              <a:t> </a:t>
            </a:r>
            <a:r>
              <a:rPr lang="ru-RU" sz="3000" b="1" dirty="0"/>
              <a:t>Михайлович Симонов</a:t>
            </a:r>
            <a:r>
              <a:rPr lang="ru-RU" sz="3000" dirty="0"/>
              <a:t> (28 ноября 1915г. Петроград — 28 августа 1979, Москва)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69BE2-9002-4577-8FF7-BAC06D4EC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372" y="1518700"/>
            <a:ext cx="6641990" cy="5339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К. Симонов увидел войну своими глазами в качестве военного корреспондента еще в 1939 г. на Халхин-Голе. Вскоре после этого он отправляется на фронт Финской кампании. К. Симонов в полной мере почувствовал на себе все тяготы и лишения военного времени. В качестве военного корреспондента он прошел всю войну и своими глазами видел масштабы страданий русского народа.</a:t>
            </a:r>
            <a:r>
              <a:rPr lang="en-US" dirty="0"/>
              <a:t> </a:t>
            </a:r>
            <a:r>
              <a:rPr lang="ru-RU" dirty="0"/>
              <a:t>Именно в это время автор понял, что такое смерть и жизнь, как бесценны минуты, проведенные под мирным небом. Многие считают писателя лучшим летописцем Великой Отечественной, сумевшем отразить всю суровую правду этих страшных лет.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Много стихов автора рассказывают о первом периоде войны. Стихотворения в моём сборнике «Тот самый длинный день в году» написаны в 1941 году. Его автору в эту пору исполнилось 26 лет, он дворянского происхождения, однако в юности от своего круга отдалился, пошел в рабочие.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Стихи Симонова были особо любимы в народе в эти грозные годы: их знали на фронте и в тылу, их читали по радио и на театральных подмостках, их пели, печатали в газетах.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6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C38D17C-C21B-46FD-9849-5033A1F52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4737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AAFEA-ECAE-45F4-8003-437D7640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66C600-849F-40FF-8EE4-4ACF39CEE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4" y="-2480806"/>
            <a:ext cx="7354659" cy="1148168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2042B4F-5827-412F-A919-5F65991A3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1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dirty="0"/>
              <a:t>«Тот самый длинный день в году»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Тот самый длинный день в году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С его безоблачной погодой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Нам выдал общую беду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На всех, на все четыре года.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Она такой вдавила след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И стольких наземь положила,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Что двадцать лет и тридцать лет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Живым не верится, что живы.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И к мертвым выправив билет,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Всё едет кто-нибудь из близких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И время добавляет в списки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Еще кого-то, кого-то нет…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/>
              <a:t>(К. Симонов 1941 г.)</a:t>
            </a:r>
          </a:p>
          <a:p>
            <a:pPr marL="0" indent="0">
              <a:spcBef>
                <a:spcPts val="0"/>
              </a:spcBef>
              <a:buNone/>
            </a:pP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5873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AD48839-1AE8-4C2E-824E-1ACE3F4C6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69" y="0"/>
            <a:ext cx="152444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6BBA9-E5DB-41D6-BCF5-476D522A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B5E40-7DAF-435E-B7E7-288354A66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323" y="-1940118"/>
            <a:ext cx="5510253" cy="1092509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2FCA406-A2DC-4BBB-8C91-6948EEC60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7166" y="755374"/>
            <a:ext cx="3564834" cy="5677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стихотворении с самых первых строк отчетливо прослеживается несоответствие прекрасного летнего воскресного дня и тех бед и ужасов, которые он нес. Конечно, Советский Союз сумел разгромить врага и восстановить разрушенное хозяйство, но последствия войны ощущаются до сих пор. Выросло новое поколение, которое не знало войны, но списки погибших постоянно пополняются: обнаруживаются всё новые захоронения, устанавливаются личности погребенных в безымянных братских могилах. </a:t>
            </a:r>
          </a:p>
        </p:txBody>
      </p:sp>
    </p:spTree>
    <p:extLst>
      <p:ext uri="{BB962C8B-B14F-4D97-AF65-F5344CB8AC3E}">
        <p14:creationId xmlns:p14="http://schemas.microsoft.com/office/powerpoint/2010/main" val="67115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09497E-AB03-4DE5-B289-591B35C8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146" y="0"/>
            <a:ext cx="9453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CA4A78-50CB-4200-9AE9-D937F8006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9" y="-1566407"/>
            <a:ext cx="7578125" cy="100504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7D91B-66D7-4470-82BF-07D217B6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C4BE1-D23C-486F-9FC5-BDC94191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096" y="0"/>
            <a:ext cx="5512904" cy="6858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«Из дневника»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Июнь. Интендантство.</a:t>
            </a:r>
            <a:br>
              <a:rPr lang="ru-RU" dirty="0"/>
            </a:br>
            <a:r>
              <a:rPr lang="ru-RU" dirty="0"/>
              <a:t>Шинель с непривычки длинна.</a:t>
            </a:r>
            <a:br>
              <a:rPr lang="ru-RU" dirty="0"/>
            </a:br>
            <a:r>
              <a:rPr lang="ru-RU" dirty="0"/>
              <a:t>Мать застыла в дверях. Что это значит?</a:t>
            </a:r>
            <a:br>
              <a:rPr lang="ru-RU" dirty="0"/>
            </a:br>
            <a:r>
              <a:rPr lang="ru-RU" dirty="0"/>
              <a:t>Нет, она не заплачет. Что же делать — война!</a:t>
            </a:r>
            <a:br>
              <a:rPr lang="ru-RU" dirty="0"/>
            </a:br>
            <a:r>
              <a:rPr lang="ru-RU" dirty="0"/>
              <a:t>«А во сколько твой поезд?»</a:t>
            </a:r>
            <a:br>
              <a:rPr lang="ru-RU" dirty="0"/>
            </a:br>
            <a:r>
              <a:rPr lang="ru-RU" dirty="0"/>
              <a:t>И все же заплачет.</a:t>
            </a:r>
            <a:br>
              <a:rPr lang="ru-RU" dirty="0"/>
            </a:br>
            <a:r>
              <a:rPr lang="ru-RU" dirty="0"/>
              <a:t>Синий свет на платформах. Белорусский вокзал.</a:t>
            </a:r>
            <a:br>
              <a:rPr lang="ru-RU" dirty="0"/>
            </a:br>
            <a:r>
              <a:rPr lang="ru-RU" dirty="0"/>
              <a:t>Кто-то долго целует.</a:t>
            </a:r>
            <a:br>
              <a:rPr lang="ru-RU" dirty="0"/>
            </a:br>
            <a:r>
              <a:rPr lang="ru-RU" dirty="0"/>
              <a:t>— Как ты сказал?</a:t>
            </a:r>
            <a:br>
              <a:rPr lang="ru-RU" dirty="0"/>
            </a:br>
            <a:r>
              <a:rPr lang="ru-RU" dirty="0"/>
              <a:t>Милый, потише…-</a:t>
            </a:r>
            <a:br>
              <a:rPr lang="ru-RU" dirty="0"/>
            </a:br>
            <a:r>
              <a:rPr lang="ru-RU" dirty="0"/>
              <a:t>И мельканье подножек.</a:t>
            </a:r>
            <a:br>
              <a:rPr lang="ru-RU" dirty="0"/>
            </a:br>
            <a:r>
              <a:rPr lang="ru-RU" dirty="0"/>
              <a:t>И ответа уже не услышать.</a:t>
            </a:r>
            <a:br>
              <a:rPr lang="ru-RU" dirty="0"/>
            </a:br>
            <a:r>
              <a:rPr lang="ru-RU" dirty="0"/>
              <a:t>Из объятий, из слез, из недоговоренных слов</a:t>
            </a:r>
            <a:br>
              <a:rPr lang="ru-RU" dirty="0"/>
            </a:br>
            <a:r>
              <a:rPr lang="ru-RU" dirty="0"/>
              <a:t>Сразу в пекло, на землю.</a:t>
            </a:r>
            <a:br>
              <a:rPr lang="ru-RU" dirty="0"/>
            </a:br>
            <a:r>
              <a:rPr lang="ru-RU" dirty="0"/>
              <a:t>В заиканье пулеметных стволов.</a:t>
            </a:r>
            <a:br>
              <a:rPr lang="ru-RU" dirty="0"/>
            </a:br>
            <a:r>
              <a:rPr lang="ru-RU" dirty="0"/>
              <a:t>Только пыль на зубах.</a:t>
            </a:r>
            <a:br>
              <a:rPr lang="ru-RU" dirty="0"/>
            </a:br>
            <a:r>
              <a:rPr lang="ru-RU" dirty="0"/>
              <a:t>И с убитого каска: бери!</a:t>
            </a:r>
            <a:br>
              <a:rPr lang="ru-RU" dirty="0"/>
            </a:br>
            <a:r>
              <a:rPr lang="ru-RU" dirty="0"/>
              <a:t>И его же винтовка: бери!</a:t>
            </a:r>
            <a:br>
              <a:rPr lang="ru-RU" dirty="0"/>
            </a:br>
            <a:r>
              <a:rPr lang="ru-RU" dirty="0"/>
              <a:t>И бомбежка — весь день,</a:t>
            </a:r>
            <a:br>
              <a:rPr lang="ru-RU" dirty="0"/>
            </a:br>
            <a:r>
              <a:rPr lang="ru-RU" dirty="0"/>
              <a:t>И всю ночь, до рассвета.</a:t>
            </a:r>
            <a:br>
              <a:rPr lang="ru-RU" dirty="0"/>
            </a:br>
            <a:r>
              <a:rPr lang="ru-RU" dirty="0"/>
              <a:t>Неподвижные, круглые, желтые, как фонари,</a:t>
            </a:r>
            <a:br>
              <a:rPr lang="ru-RU" dirty="0"/>
            </a:br>
            <a:r>
              <a:rPr lang="ru-RU" dirty="0"/>
              <a:t>Над твоей головою — ракеты…</a:t>
            </a:r>
            <a:br>
              <a:rPr lang="ru-RU" dirty="0"/>
            </a:br>
            <a:r>
              <a:rPr lang="ru-RU" dirty="0"/>
              <a:t>Да, война не такая, какой мы писали ее,-</a:t>
            </a:r>
            <a:br>
              <a:rPr lang="ru-RU" dirty="0"/>
            </a:br>
            <a:r>
              <a:rPr lang="ru-RU" dirty="0"/>
              <a:t>Это горькая штука…</a:t>
            </a:r>
          </a:p>
        </p:txBody>
      </p:sp>
    </p:spTree>
    <p:extLst>
      <p:ext uri="{BB962C8B-B14F-4D97-AF65-F5344CB8AC3E}">
        <p14:creationId xmlns:p14="http://schemas.microsoft.com/office/powerpoint/2010/main" val="69084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F21280B-6EE1-49D7-B3F8-8C472AC42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1FFDA-8329-4ECD-98E4-804AB4D5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1B35BE-BC06-4A92-9A4C-A908B646C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33" y="-1623526"/>
            <a:ext cx="7416351" cy="1007706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F945A78-8A8F-4E07-8A36-186BD287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388" y="0"/>
            <a:ext cx="5520612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Основная мысль стихотворения «Из дневника»  — «война — совсем не фейерверк…». Именно об этом поэт говорит в финале: «Да, война не такая, какой мы писали ее, — Это горькая штука…». </a:t>
            </a:r>
          </a:p>
          <a:p>
            <a:pPr marL="0" indent="0">
              <a:buNone/>
            </a:pPr>
            <a:r>
              <a:rPr lang="ru-RU" dirty="0"/>
              <a:t>Здесь запечатлены события из жизни страны, ее история. Жанровое своеобразие обусловило и стиль поэта, фрагментарный, отрывистый и лаконичный. </a:t>
            </a:r>
          </a:p>
          <a:p>
            <a:pPr marL="0" indent="0">
              <a:buNone/>
            </a:pPr>
            <a:r>
              <a:rPr lang="ru-RU" dirty="0"/>
              <a:t>Все происходя­щее напоминает нам кадры кинохроники первых военных дней. В начале стихотворения поэт рисует будничные картины: началась война, лирический герой, вчерашний мальчишка, надевает солдатскую шинель, уходит на фронт, расставаясь со своими близкими. И он — один из многих, сменивших мир­ную, размеренную жизнь на тяжелые фронтовые будни. </a:t>
            </a:r>
          </a:p>
          <a:p>
            <a:pPr marL="0" indent="0">
              <a:buNone/>
            </a:pPr>
            <a:r>
              <a:rPr lang="ru-RU" dirty="0"/>
              <a:t>Война стала большим нравственным испытанием для всех, она застала людей врасплох, нарушив привычный мирный ход жизни. </a:t>
            </a:r>
          </a:p>
        </p:txBody>
      </p:sp>
    </p:spTree>
    <p:extLst>
      <p:ext uri="{BB962C8B-B14F-4D97-AF65-F5344CB8AC3E}">
        <p14:creationId xmlns:p14="http://schemas.microsoft.com/office/powerpoint/2010/main" val="202293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E792B6-563D-418C-B544-662D1DCC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442" y="0"/>
            <a:ext cx="8572499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5B751-4D22-450F-87E1-71FD01CD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0242C4-42B1-4DA8-A5B3-81BA2EA2D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106" y="-1838130"/>
            <a:ext cx="6711325" cy="1058091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FF837F0-9E54-4F37-951A-96C9F311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416" y="0"/>
            <a:ext cx="4475583" cy="685800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А. Суркову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Ты помнишь, Алеша, дороги Смоленщины,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Как шли бесконечные, злые дожди,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Как кринки несли нам усталые женщины,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Прижав, как детей, от дождя их к груди,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76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Как слезы они вытирали </a:t>
            </a:r>
            <a:r>
              <a:rPr lang="ru-RU" sz="760" dirty="0" err="1"/>
              <a:t>украдкою</a:t>
            </a:r>
            <a:r>
              <a:rPr lang="ru-RU" sz="760" dirty="0"/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Как вслед нам шептали: – Господь вас спаси! –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И снова себя называли солдатками,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Как встарь повелось на великой Руси.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76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Слезами измеренный чаще, чем верстами,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Шел тракт, на пригорках скрываясь из глаз: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Деревни, деревни, деревни с погостами,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Как будто на них вся Россия сошлась,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76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Как будто за каждою русской околицей,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Крестом своих рук ограждая живых,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Всем миром сойдясь, наши прадеды молятся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За в бога не верящих внуков своих.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76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Ты знаешь, наверное, все-таки Родина –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Не дом городской, где я празднично жил,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А эти проселки, что дедами пройдены,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С простыми крестами их русских могил.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76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Не знаю, как ты, а меня с деревенскою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Дорожной тоской от села до села,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Со вдовьей слезою и с песнею женскою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Впервые война на проселках свела.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76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Ты помнишь, Алеша: изба под Борисовом,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По мертвому плачущий девичий крик,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Седая старуха в </a:t>
            </a:r>
            <a:r>
              <a:rPr lang="ru-RU" sz="760" dirty="0" err="1"/>
              <a:t>салопчике</a:t>
            </a:r>
            <a:r>
              <a:rPr lang="ru-RU" sz="760" dirty="0"/>
              <a:t> плисовом,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Весь в белом, как на смерть одетый, старик.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76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Ну что им сказать, чем утешить могли мы их?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Но, горе поняв своим бабьим чутьем,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Ты помнишь, старуха сказала: – Родимые,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Покуда идите, мы вас подождем.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76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«Мы вас подождем!» – говорили нам пажити.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«Мы вас подождем!» – говорили леса.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Ты знаешь, Алеша, ночами мне кажется,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Что следом за мной их идут голоса.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76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По русским обычаям, только пожарища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На русской земле раскидав позади,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На наших глазах умирали товарищи,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По-русски рубаху рванув на груди.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76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Нас пули с тобою пока еще милуют.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Но, трижды поверив, что жизнь уже вся,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Я все-таки горд был за самую милую,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За горькую землю, где я родился,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76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За то, что на ней умереть мне завещано,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Что русская мать нас на свет родила,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Что, в бой провожая нас, русская женщина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По-русски три раза меня обняла.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" dirty="0"/>
              <a:t>(К. Симонов, 1941 г.)</a:t>
            </a:r>
          </a:p>
        </p:txBody>
      </p:sp>
    </p:spTree>
    <p:extLst>
      <p:ext uri="{BB962C8B-B14F-4D97-AF65-F5344CB8AC3E}">
        <p14:creationId xmlns:p14="http://schemas.microsoft.com/office/powerpoint/2010/main" val="382434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0C1E9FB-0CED-44C1-B4EA-9E39F40DD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8548" y="0"/>
            <a:ext cx="123434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AB399-DD39-486B-B855-BE49F0BC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36DFDF-899B-435D-91BC-38A0BD27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032" y="-1996751"/>
            <a:ext cx="6068175" cy="1142066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B14C806-B5EC-4DF7-9BFB-39386DC8A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9722" y="1"/>
            <a:ext cx="43822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Стихотворение “Ты помнишь, Алеша, дороги Смоленщины” Константин Симонов написал тогда, когда он находился под впечатлением от отступления советской армии. </a:t>
            </a:r>
          </a:p>
          <a:p>
            <a:pPr marL="0" indent="0">
              <a:buNone/>
            </a:pPr>
            <a:r>
              <a:rPr lang="ru-RU" dirty="0"/>
              <a:t>Поэт не мог забыть, как встречали и провожали солдат в деревнях, куда скоро должны были прийти немцы. Свои эмоции он и запечатлел в этих поэтических строках. </a:t>
            </a:r>
          </a:p>
          <a:p>
            <a:pPr marL="0" indent="0">
              <a:buNone/>
            </a:pPr>
            <a:r>
              <a:rPr lang="ru-RU" dirty="0"/>
              <a:t>Композиционно стихотворение можно разделить на две части. Первую Константин Симонов посвящает истории отступления, свидетелем которого стал он сам. Они рисует бытовые картины русской деревни – стариков, в хатах которых солдаты останавливались на отдых, женщин, несущих на дорогу крынки с молоком. Вторая часть наполнена пафосом связи поколений, величия русского народа, представители которого готовы умирать за свою землю.</a:t>
            </a:r>
          </a:p>
        </p:txBody>
      </p:sp>
    </p:spTree>
    <p:extLst>
      <p:ext uri="{BB962C8B-B14F-4D97-AF65-F5344CB8AC3E}">
        <p14:creationId xmlns:p14="http://schemas.microsoft.com/office/powerpoint/2010/main" val="2411980095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1636</TotalTime>
  <Words>1942</Words>
  <Application>Microsoft Office PowerPoint</Application>
  <PresentationFormat>Широкоэкранный</PresentationFormat>
  <Paragraphs>166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Wingdings 2</vt:lpstr>
      <vt:lpstr>Вид</vt:lpstr>
      <vt:lpstr> Сборник стихов  «Тот самый длинный день в году»</vt:lpstr>
      <vt:lpstr>Презентация PowerPoint</vt:lpstr>
      <vt:lpstr>Константин Михайлович Симонов (28 ноября 1915г. Петроград — 28 августа 1979, Москва)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 стихотворений в честь 75-летия победы в Великой отечественной войне</dc:title>
  <dc:creator>max</dc:creator>
  <cp:lastModifiedBy>max</cp:lastModifiedBy>
  <cp:revision>41</cp:revision>
  <dcterms:created xsi:type="dcterms:W3CDTF">2020-04-21T04:27:56Z</dcterms:created>
  <dcterms:modified xsi:type="dcterms:W3CDTF">2020-04-23T10:56:10Z</dcterms:modified>
</cp:coreProperties>
</file>