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208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11 А класс</a:t>
            </a:r>
          </a:p>
          <a:p>
            <a:r>
              <a:rPr lang="ru-RU" dirty="0" smtClean="0"/>
              <a:t>Проект по истории</a:t>
            </a:r>
          </a:p>
          <a:p>
            <a:r>
              <a:rPr lang="ru-RU" sz="5700" b="1" dirty="0" smtClean="0"/>
              <a:t>Часть вторая.</a:t>
            </a:r>
          </a:p>
          <a:p>
            <a:r>
              <a:rPr lang="ru-RU" sz="5700" b="1" dirty="0" smtClean="0"/>
              <a:t> Сражения и Оружие.</a:t>
            </a:r>
          </a:p>
          <a:p>
            <a:endParaRPr lang="ru-RU" b="1" dirty="0" smtClean="0"/>
          </a:p>
          <a:p>
            <a:r>
              <a:rPr lang="ru-RU" b="1" dirty="0" smtClean="0"/>
              <a:t>Учитель Бутенко Т.В.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страница </a:t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56184" cy="155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Администрация Иссинского района . . Среди иссинских школьников проведен конкурс, посвященный 68 годовщине Победы в Великой Отеч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902"/>
            <a:ext cx="2232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5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avatars.mds.yandex.net/get-pdb/2838330/6adf3b8d-3052-49c3-8fb7-687c5eb85cf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17432" cy="6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Григоренко Никита</a:t>
            </a:r>
            <a:endParaRPr lang="ru-RU" sz="4800" b="1" dirty="0"/>
          </a:p>
        </p:txBody>
      </p:sp>
      <p:pic>
        <p:nvPicPr>
          <p:cNvPr id="1026" name="Picture 2" descr="C:\Users\admin\Desktop\проекты война\Григоренко Ники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2208"/>
            <a:ext cx="7381056" cy="55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Воробьёва Анастасия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роекты война\Воробева Наст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9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Лебедев Анатолий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проекты война\Проект Лебед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89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Ланских Михаил</a:t>
            </a:r>
            <a:endParaRPr lang="ru-RU" sz="5400" b="1" dirty="0"/>
          </a:p>
        </p:txBody>
      </p:sp>
      <p:pic>
        <p:nvPicPr>
          <p:cNvPr id="4098" name="Picture 2" descr="C:\Users\admin\Desktop\проекты война\Ланских ми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6" y="1324868"/>
            <a:ext cx="4275864" cy="57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проекты война\Ланских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1" y="1916832"/>
            <a:ext cx="4788768" cy="35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2952328" cy="445050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Казнов-ская</a:t>
            </a:r>
            <a:r>
              <a:rPr lang="ru-RU" sz="6000" b="1" dirty="0" smtClean="0"/>
              <a:t> Ольга</a:t>
            </a:r>
            <a:endParaRPr lang="ru-RU" sz="6000" b="1" dirty="0"/>
          </a:p>
        </p:txBody>
      </p:sp>
      <p:pic>
        <p:nvPicPr>
          <p:cNvPr id="5122" name="Picture 2" descr="C:\Users\admin\Desktop\проекты война\Казновск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572508" cy="60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Пашков Антон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 descr="https://sun9-63.userapi.com/c857432/v857432331/1de414/7UJvDYluq_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admin\Desktop\Паш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5" y="1193817"/>
            <a:ext cx="8043172" cy="56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Сергеев Никита</a:t>
            </a:r>
            <a:endParaRPr lang="ru-RU" sz="6600" b="1" dirty="0"/>
          </a:p>
        </p:txBody>
      </p:sp>
      <p:pic>
        <p:nvPicPr>
          <p:cNvPr id="1026" name="Picture 2" descr="C:\Users\admin\Pictures\Рисунок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2128"/>
            <a:ext cx="7629404" cy="53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Пущанская</a:t>
            </a:r>
            <a:r>
              <a:rPr lang="ru-RU" sz="4400" b="1" dirty="0" smtClean="0"/>
              <a:t> Софья</a:t>
            </a:r>
            <a:endParaRPr lang="ru-RU" sz="4400" b="1" dirty="0"/>
          </a:p>
        </p:txBody>
      </p:sp>
      <p:pic>
        <p:nvPicPr>
          <p:cNvPr id="4098" name="Picture 2" descr="C:\Users\admin\Desktop\кошки софь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9" y="1447800"/>
            <a:ext cx="7295938" cy="49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36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Моя страница  Великой Отечественной войны</vt:lpstr>
      <vt:lpstr>Григоренко Никита</vt:lpstr>
      <vt:lpstr>Воробьёва Анастасия</vt:lpstr>
      <vt:lpstr>Лебедев Анатолий</vt:lpstr>
      <vt:lpstr>Ланских Михаил</vt:lpstr>
      <vt:lpstr>Казнов-ская Ольга</vt:lpstr>
      <vt:lpstr>Пашков Антон</vt:lpstr>
      <vt:lpstr>Сергеев Никита</vt:lpstr>
      <vt:lpstr>Пущанская Софья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страница  Великой Отечественной войны</dc:title>
  <dc:creator>admin</dc:creator>
  <cp:lastModifiedBy>admin</cp:lastModifiedBy>
  <cp:revision>7</cp:revision>
  <dcterms:created xsi:type="dcterms:W3CDTF">2020-04-29T15:18:28Z</dcterms:created>
  <dcterms:modified xsi:type="dcterms:W3CDTF">2020-05-04T18:23:41Z</dcterms:modified>
</cp:coreProperties>
</file>