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7" name="Picture 7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/>
            <p:cNvPicPr/>
            <p:nvPr/>
          </p:nvPicPr>
          <p:blipFill>
            <a:blip r:embed="rId17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/>
            <p:cNvPicPr/>
            <p:nvPr/>
          </p:nvPicPr>
          <p:blipFill>
            <a:blip r:embed="rId18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/>
            <p:cNvPicPr/>
            <p:nvPr/>
          </p:nvPicPr>
          <p:blipFill>
            <a:blip r:embed="rId1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2CAB6B5-B6C9-4A04-9934-ED0EDFD211D2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19.05.2020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3D2E5A6-8951-4A51-8155-EF7AB4CCA289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/>
            <p:cNvPicPr/>
            <p:nvPr/>
          </p:nvPicPr>
          <p:blipFill>
            <a:blip r:embed="rId15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/>
            <p:cNvPicPr/>
            <p:nvPr/>
          </p:nvPicPr>
          <p:blipFill>
            <a:blip r:embed="rId16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/>
            <p:cNvPicPr/>
            <p:nvPr/>
          </p:nvPicPr>
          <p:blipFill>
            <a:blip r:embed="rId16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Второй уровень</a:t>
            </a:r>
          </a:p>
          <a:p>
            <a:pPr marL="1200240" lvl="2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Третий уровень</a:t>
            </a:r>
          </a:p>
          <a:p>
            <a:pPr marL="1542960" lvl="3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Четвертый уровень</a:t>
            </a:r>
          </a:p>
          <a:p>
            <a:pPr marL="2000160" lvl="4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Пятый уровень</a:t>
            </a: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E036BB2-B73B-41CF-8F09-FB26C1425E21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t>19.05.2020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A18395A-55F1-453A-9939-A1B5E2EC50CB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2692440" y="2163240"/>
            <a:ext cx="6815160" cy="698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262626"/>
                </a:solidFill>
                <a:latin typeface="Garamond"/>
              </a:rPr>
              <a:t>Проект «Моя уютная школа»</a:t>
            </a: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712920" y="4036680"/>
            <a:ext cx="3121920" cy="118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ru-RU" sz="2100" b="0" strike="noStrike" spc="-1">
                <a:solidFill>
                  <a:srgbClr val="000000"/>
                </a:solidFill>
                <a:latin typeface="Garamond"/>
              </a:rPr>
              <a:t>Авторы работы:</a:t>
            </a:r>
            <a:r>
              <a:t/>
            </a:r>
            <a:br/>
            <a:r>
              <a:rPr lang="ru-RU" sz="2100" b="0" strike="noStrike" spc="-1">
                <a:solidFill>
                  <a:srgbClr val="000000"/>
                </a:solidFill>
                <a:latin typeface="Garamond"/>
              </a:rPr>
              <a:t>Кабанов Евгений и Курников Артем 9Б</a:t>
            </a:r>
            <a:endParaRPr lang="ru-RU" sz="2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0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Вот пример небольшой комнаты для КВН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22" name="Picture 4"/>
          <p:cNvPicPr/>
          <p:nvPr/>
        </p:nvPicPr>
        <p:blipFill>
          <a:blip r:embed="rId2"/>
          <a:stretch/>
        </p:blipFill>
        <p:spPr>
          <a:xfrm>
            <a:off x="6701760" y="2509920"/>
            <a:ext cx="4312440" cy="3143748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https://media.discordapp.net/attachments/625640050360582145/712286485025521664/1132956_935xp.png?width=694&amp;height=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07" y="2509920"/>
            <a:ext cx="4914821" cy="31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Заключение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Вот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подошел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конец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этой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презентации</a:t>
            </a:r>
            <a:r>
              <a:rPr lang="ru-RU" sz="2400" spc="-1" dirty="0">
                <a:solidFill>
                  <a:srgbClr val="262626"/>
                </a:solidFill>
                <a:latin typeface="Times New Roman"/>
              </a:rPr>
              <a:t>.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262626"/>
                </a:solidFill>
                <a:latin typeface="Times New Roman"/>
              </a:rPr>
              <a:t>М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ы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показали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,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хотели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увидеть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нашей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школе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,и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было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интересно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нашим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школьникам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Спасибо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за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то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,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просмотрели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эту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презентацию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очень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старались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над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ее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созданием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 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верим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,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что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что-то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из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этого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небольшого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списка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осуществится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1026" name="Picture 2" descr="https://media.discordapp.net/attachments/625640050360582145/712286129248010270/s1200.png?width=637&amp;height=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01" y="4170556"/>
            <a:ext cx="2440405" cy="18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Содержание: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……………….....3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кулеров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 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…………………..5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 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</a:t>
            </a:r>
            <a:r>
              <a:rPr lang="en-US" sz="2400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</a:t>
            </a:r>
            <a:r>
              <a:rPr lang="en-US" sz="2400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</a:t>
            </a:r>
            <a:r>
              <a:rPr lang="ru-RU" sz="2400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я………………………………………8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КВН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…………………………………………….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strike="noStrike" spc="-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Введение.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Этот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проект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посвящен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идеям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созданию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полезных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новшеств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нашей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школе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этом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проекте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буду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выражены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мнения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 и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мысли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поводу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улучшения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нашей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школы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предлагаем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вам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просмотреть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оценить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наши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задумки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улучшению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внутри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школьного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пространства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5122" name="Picture 2" descr="https://media.discordapp.net/attachments/625640050360582145/712287790255046656/innovacii-1.png?width=782&amp;height=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34" y="4216320"/>
            <a:ext cx="3898677" cy="24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Первая наша идея.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предлагаем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поставить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каждый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этаж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одному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кулеру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с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водой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каждой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рекреации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,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потому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людям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достаточно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далеко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ходить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столовой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они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тратят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достаточно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много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времени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,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чтобы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туда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дойти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,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бывает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такое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вода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столовой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заканчивается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,и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приходиться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ждать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пока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её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нальют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заново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предложили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вам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два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разных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кулера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.(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Следующий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слайд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)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Кулеры бывают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295280" y="252360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solidFill>
                  <a:srgbClr val="262626"/>
                </a:solidFill>
                <a:latin typeface="Garamond"/>
              </a:rPr>
              <a:t>    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Высокие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(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ставятся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землю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)           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Низкие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(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ставятся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стол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т.п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)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09" name="CustomShape 3"/>
          <p:cNvSpPr/>
          <p:nvPr/>
        </p:nvSpPr>
        <p:spPr>
          <a:xfrm rot="7515000">
            <a:off x="3366327" y="2167850"/>
            <a:ext cx="1349509" cy="713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4"/>
          <p:cNvSpPr/>
          <p:nvPr/>
        </p:nvSpPr>
        <p:spPr>
          <a:xfrm rot="3607200">
            <a:off x="7365271" y="2166603"/>
            <a:ext cx="1333168" cy="713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2"/>
          <p:cNvPicPr/>
          <p:nvPr/>
        </p:nvPicPr>
        <p:blipFill>
          <a:blip r:embed="rId2"/>
          <a:srcRect l="647" t="100" r="-1283" b="14022"/>
          <a:stretch/>
        </p:blipFill>
        <p:spPr>
          <a:xfrm>
            <a:off x="7941600" y="3670200"/>
            <a:ext cx="2018160" cy="2580120"/>
          </a:xfrm>
          <a:prstGeom prst="rect">
            <a:avLst/>
          </a:prstGeom>
          <a:ln>
            <a:noFill/>
          </a:ln>
        </p:spPr>
      </p:pic>
      <p:pic>
        <p:nvPicPr>
          <p:cNvPr id="112" name="Picture 4"/>
          <p:cNvPicPr/>
          <p:nvPr/>
        </p:nvPicPr>
        <p:blipFill>
          <a:blip r:embed="rId3"/>
          <a:stretch/>
        </p:blipFill>
        <p:spPr>
          <a:xfrm>
            <a:off x="2667240" y="3670200"/>
            <a:ext cx="2054160" cy="258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Вторая наша идея.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предлагаем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построить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или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изменить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уже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существующее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помещение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под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небольшую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комнат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у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для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отдыха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 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которой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будут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находиться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пуфики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мягки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е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диванчики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столы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стулья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настольный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теннис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Аэрохоккей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.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Чтобы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дети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свободное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время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уроков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могли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приходить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туда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общаться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отдыхать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  <p:pic>
        <p:nvPicPr>
          <p:cNvPr id="4098" name="Picture 2" descr="https://media.discordapp.net/attachments/625640050360582145/712287233406926848/loreal-office-16.png?width=597&amp;height=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1" y="4204009"/>
            <a:ext cx="2499252" cy="20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.discordapp.net/attachments/625640050360582145/712287291804221500/dtzdg5iwb9iazbxz.png?width=811&amp;height=4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99" y="4635133"/>
            <a:ext cx="2648215" cy="151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edia.discordapp.net/attachments/625640050360582145/712287402366074930/01.png?width=735&amp;height=4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1" y="4620154"/>
            <a:ext cx="2446471" cy="163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5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262626"/>
                </a:solidFill>
                <a:latin typeface="Times New Roman"/>
              </a:rPr>
              <a:t>Вот вариант что мы можем предложить</a:t>
            </a:r>
            <a:endParaRPr lang="en-US" sz="4400" b="0" strike="noStrike" spc="-1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116" name="Picture 2"/>
          <p:cNvPicPr/>
          <p:nvPr/>
        </p:nvPicPr>
        <p:blipFill>
          <a:blip r:embed="rId2"/>
          <a:stretch/>
        </p:blipFill>
        <p:spPr>
          <a:xfrm>
            <a:off x="1115640" y="2523960"/>
            <a:ext cx="4979880" cy="3317400"/>
          </a:xfrm>
          <a:prstGeom prst="rect">
            <a:avLst/>
          </a:prstGeom>
          <a:ln>
            <a:noFill/>
          </a:ln>
        </p:spPr>
      </p:pic>
      <p:pic>
        <p:nvPicPr>
          <p:cNvPr id="117" name="Picture 4"/>
          <p:cNvPicPr/>
          <p:nvPr/>
        </p:nvPicPr>
        <p:blipFill>
          <a:blip r:embed="rId3"/>
          <a:stretch/>
        </p:blipFill>
        <p:spPr>
          <a:xfrm>
            <a:off x="6472800" y="2523960"/>
            <a:ext cx="4423320" cy="331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654" y="415064"/>
            <a:ext cx="9600840" cy="2437590"/>
          </a:xfrm>
        </p:spPr>
        <p:txBody>
          <a:bodyPr/>
          <a:lstStyle/>
          <a:p>
            <a:pPr algn="ctr"/>
            <a:r>
              <a:rPr lang="ru-RU" spc="-1" dirty="0" smtClean="0">
                <a:solidFill>
                  <a:srgbClr val="262626"/>
                </a:solidFill>
                <a:latin typeface="Times New Roman"/>
              </a:rPr>
              <a:t/>
            </a:r>
            <a:br>
              <a:rPr lang="ru-RU" spc="-1" dirty="0" smtClean="0">
                <a:solidFill>
                  <a:srgbClr val="262626"/>
                </a:solidFill>
                <a:latin typeface="Times New Roman"/>
              </a:rPr>
            </a:br>
            <a:r>
              <a:rPr lang="en-US" spc="-1" dirty="0" err="1" smtClean="0">
                <a:solidFill>
                  <a:srgbClr val="262626"/>
                </a:solidFill>
                <a:latin typeface="Times New Roman"/>
              </a:rPr>
              <a:t>Третья</a:t>
            </a:r>
            <a:r>
              <a:rPr lang="en-US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pc="-1" dirty="0" err="1">
                <a:solidFill>
                  <a:srgbClr val="262626"/>
                </a:solidFill>
                <a:latin typeface="Times New Roman"/>
              </a:rPr>
              <a:t>наша</a:t>
            </a:r>
            <a:r>
              <a:rPr lang="en-US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pc="-1" dirty="0" err="1" smtClean="0">
                <a:solidFill>
                  <a:srgbClr val="262626"/>
                </a:solidFill>
                <a:latin typeface="Times New Roman"/>
              </a:rPr>
              <a:t>идея</a:t>
            </a:r>
            <a:r>
              <a:rPr lang="en-US" spc="-1" dirty="0" smtClean="0">
                <a:solidFill>
                  <a:srgbClr val="262626"/>
                </a:solidFill>
                <a:latin typeface="Times New Roman"/>
              </a:rPr>
              <a:t>.</a:t>
            </a:r>
            <a:r>
              <a:rPr lang="en-US" spc="-1" dirty="0">
                <a:solidFill>
                  <a:srgbClr val="000000"/>
                </a:solidFill>
                <a:latin typeface="Garamond"/>
              </a:rPr>
              <a:t/>
            </a:r>
            <a:br>
              <a:rPr lang="en-US" spc="-1" dirty="0">
                <a:solidFill>
                  <a:srgbClr val="000000"/>
                </a:solidFill>
                <a:latin typeface="Garamond"/>
              </a:rPr>
            </a:br>
            <a:r>
              <a:rPr lang="en-US" spc="-1" dirty="0">
                <a:solidFill>
                  <a:srgbClr val="000000"/>
                </a:solidFill>
                <a:latin typeface="Garamond"/>
              </a:rPr>
              <a:t/>
            </a:r>
            <a:br>
              <a:rPr lang="en-US" spc="-1" dirty="0">
                <a:solidFill>
                  <a:srgbClr val="000000"/>
                </a:solidFill>
                <a:latin typeface="Garamond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295280" y="2541489"/>
            <a:ext cx="9387588" cy="166199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создать </a:t>
            </a:r>
            <a:r>
              <a:rPr lang="ru-RU" sz="2400" spc="-1" dirty="0" smtClean="0">
                <a:solidFill>
                  <a:srgbClr val="262626"/>
                </a:solidFill>
                <a:latin typeface="Times New Roman"/>
              </a:rPr>
              <a:t>КВН(клуб весёлых и находчивых),в котором ученики и учителя могут выступать с различными смешными шутками ,анекдотами и ситуациями. Так же в этом клубе будут проходить различные соревнования между командами по пять человек. Этот клуб будет открыт во время перемен и после школьного времени. </a:t>
            </a:r>
            <a:endParaRPr lang="en-US" sz="2400" spc="-1" dirty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/>
          <a:stretch/>
        </p:blipFill>
        <p:spPr>
          <a:xfrm>
            <a:off x="1382750" y="4348940"/>
            <a:ext cx="3269705" cy="1773007"/>
          </a:xfrm>
          <a:prstGeom prst="rect">
            <a:avLst/>
          </a:prstGeom>
          <a:ln>
            <a:noFill/>
          </a:ln>
        </p:spPr>
      </p:pic>
      <p:pic>
        <p:nvPicPr>
          <p:cNvPr id="5" name="Picture 6"/>
          <p:cNvPicPr/>
          <p:nvPr/>
        </p:nvPicPr>
        <p:blipFill>
          <a:blip r:embed="rId3"/>
          <a:stretch/>
        </p:blipFill>
        <p:spPr>
          <a:xfrm>
            <a:off x="4895067" y="4348939"/>
            <a:ext cx="1947600" cy="1773007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https://media.discordapp.net/attachments/625640050360582145/712286868225654824/DbcsorkWAAApmC7.png?width=735&amp;height=4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79" y="4348938"/>
            <a:ext cx="3006575" cy="17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295280" y="881719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262626"/>
                </a:solidFill>
                <a:latin typeface="Times New Roman"/>
              </a:rPr>
              <a:t>Комната КВН</a:t>
            </a:r>
            <a:endParaRPr lang="en-US" sz="44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840" indent="-28548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предлагаем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создать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 комнату для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КВН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(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клуб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веселых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находчивых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)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или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выделить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под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него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некоторые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дни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актовый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зал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,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чтобы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люди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могли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приходить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выступать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публике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своими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шутками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 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а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школьники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учителя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могут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туда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приходить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послушать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шутки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посмеяться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, в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нем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будет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ограничений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входу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,</a:t>
            </a:r>
            <a:r>
              <a:rPr lang="ru-RU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 smtClean="0">
                <a:solidFill>
                  <a:srgbClr val="262626"/>
                </a:solidFill>
                <a:latin typeface="Times New Roman"/>
              </a:rPr>
              <a:t>любой</a:t>
            </a:r>
            <a:r>
              <a:rPr lang="en-US" sz="2400" b="0" strike="noStrike" spc="-1" dirty="0" smtClean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желающий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может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прийти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послушать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, и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даже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выступить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 </a:t>
            </a:r>
            <a:r>
              <a:rPr lang="en-US" sz="2400" b="0" strike="noStrike" spc="-1" dirty="0" err="1">
                <a:solidFill>
                  <a:srgbClr val="262626"/>
                </a:solidFill>
                <a:latin typeface="Times New Roman"/>
              </a:rPr>
              <a:t>сцене</a:t>
            </a:r>
            <a:r>
              <a:rPr lang="en-US" sz="2400" b="0" strike="noStrike" spc="-1" dirty="0">
                <a:solidFill>
                  <a:srgbClr val="262626"/>
                </a:solidFill>
                <a:latin typeface="Times New Roman"/>
              </a:rPr>
              <a:t>.</a:t>
            </a:r>
            <a:endParaRPr lang="en-US" sz="2400" b="0" strike="noStrike" spc="-1" dirty="0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371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DejaVu Sans</vt:lpstr>
      <vt:lpstr>Garamond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Третья наша идея.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уютная школа»</dc:title>
  <dc:subject/>
  <dc:creator>Evgen</dc:creator>
  <dc:description/>
  <cp:lastModifiedBy>Evgen</cp:lastModifiedBy>
  <cp:revision>16</cp:revision>
  <dcterms:created xsi:type="dcterms:W3CDTF">2020-05-16T05:12:07Z</dcterms:created>
  <dcterms:modified xsi:type="dcterms:W3CDTF">2020-05-19T12:53:33Z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