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78" r:id="rId10"/>
    <p:sldId id="265" r:id="rId11"/>
    <p:sldId id="276" r:id="rId12"/>
    <p:sldId id="277" r:id="rId13"/>
    <p:sldId id="266" r:id="rId14"/>
    <p:sldId id="267" r:id="rId15"/>
    <p:sldId id="274" r:id="rId16"/>
    <p:sldId id="275" r:id="rId17"/>
    <p:sldId id="268" r:id="rId18"/>
    <p:sldId id="269" r:id="rId19"/>
    <p:sldId id="270" r:id="rId20"/>
    <p:sldId id="273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E600DE-CF92-4B95-BE18-391C703862E6}">
          <p14:sldIdLst>
            <p14:sldId id="257"/>
            <p14:sldId id="260"/>
            <p14:sldId id="258"/>
            <p14:sldId id="259"/>
            <p14:sldId id="261"/>
            <p14:sldId id="262"/>
            <p14:sldId id="263"/>
            <p14:sldId id="264"/>
            <p14:sldId id="278"/>
            <p14:sldId id="265"/>
            <p14:sldId id="276"/>
            <p14:sldId id="277"/>
            <p14:sldId id="266"/>
            <p14:sldId id="267"/>
            <p14:sldId id="274"/>
            <p14:sldId id="275"/>
            <p14:sldId id="268"/>
            <p14:sldId id="269"/>
            <p14:sldId id="270"/>
            <p14:sldId id="273"/>
            <p14:sldId id="272"/>
          </p14:sldIdLst>
        </p14:section>
        <p14:section name="Раздел без заголовка" id="{9C3757D2-B068-42ED-93D5-17F605BF17F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764705"/>
            <a:ext cx="5976441" cy="1944216"/>
          </a:xfrm>
        </p:spPr>
        <p:txBody>
          <a:bodyPr/>
          <a:lstStyle/>
          <a:p>
            <a:r>
              <a:rPr lang="ru-RU" dirty="0" smtClean="0"/>
              <a:t>75-летию победы посвящается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140968"/>
            <a:ext cx="5760640" cy="288032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7400" smtClean="0"/>
              <a:t>8А и 8Б </a:t>
            </a:r>
            <a:r>
              <a:rPr lang="ru-RU" sz="7400" dirty="0" smtClean="0"/>
              <a:t>классы представляют проект по истории:</a:t>
            </a:r>
          </a:p>
          <a:p>
            <a:r>
              <a:rPr lang="ru-RU" sz="7300" i="1" dirty="0" smtClean="0">
                <a:solidFill>
                  <a:srgbClr val="FF0000"/>
                </a:solidFill>
              </a:rPr>
              <a:t>Моя страница</a:t>
            </a:r>
          </a:p>
          <a:p>
            <a:r>
              <a:rPr lang="ru-RU" sz="7300" i="1" dirty="0" smtClean="0">
                <a:solidFill>
                  <a:srgbClr val="FF0000"/>
                </a:solidFill>
              </a:rPr>
              <a:t>Великой Отечественной войны. </a:t>
            </a:r>
          </a:p>
          <a:p>
            <a:r>
              <a:rPr lang="ru-RU" sz="7300" i="1" dirty="0" smtClean="0">
                <a:solidFill>
                  <a:srgbClr val="FF0000"/>
                </a:solidFill>
              </a:rPr>
              <a:t>ЧАСТЬ 1</a:t>
            </a:r>
          </a:p>
          <a:p>
            <a:endParaRPr lang="ru-RU" sz="6500" b="1" dirty="0" smtClean="0"/>
          </a:p>
          <a:p>
            <a:r>
              <a:rPr lang="ru-RU" sz="4400" b="1" dirty="0" smtClean="0"/>
              <a:t>Учитель Бутенко Т.В.</a:t>
            </a:r>
            <a:endParaRPr lang="ru-RU" sz="4400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56184" cy="155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Администрация Иссинского района . . Среди иссинских школьников проведен конкурс, посвященный 68 годовщине Победы в Великой Отеч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7348"/>
            <a:ext cx="2933909" cy="17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1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5458618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Кош-</a:t>
            </a:r>
            <a:r>
              <a:rPr lang="ru-RU" sz="6600" b="1" dirty="0" err="1" smtClean="0"/>
              <a:t>кина</a:t>
            </a:r>
            <a:r>
              <a:rPr lang="ru-RU" sz="6600" b="1" dirty="0" smtClean="0"/>
              <a:t> Свет-лана 8б</a:t>
            </a:r>
            <a:endParaRPr lang="ru-RU" sz="6600" b="1" dirty="0"/>
          </a:p>
        </p:txBody>
      </p:sp>
      <p:pic>
        <p:nvPicPr>
          <p:cNvPr id="8194" name="Picture 2" descr="C:\Users\admin\Desktop\Страница войны\Кошкина 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4752528" cy="613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1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Джавадова Настя 8а</a:t>
            </a:r>
            <a:endParaRPr lang="ru-RU" sz="4400" b="1" dirty="0"/>
          </a:p>
        </p:txBody>
      </p:sp>
      <p:pic>
        <p:nvPicPr>
          <p:cNvPr id="1026" name="Picture 2" descr="C:\Users\admin\Desktop\Страница войны\Джавадо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382454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5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581865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Кон-</a:t>
            </a:r>
            <a:r>
              <a:rPr lang="ru-RU" sz="6600" b="1" smtClean="0"/>
              <a:t>дирова</a:t>
            </a:r>
            <a:r>
              <a:rPr lang="ru-RU" sz="6600" b="1" dirty="0" smtClean="0"/>
              <a:t> </a:t>
            </a:r>
            <a:r>
              <a:rPr lang="ru-RU" sz="6600" b="1" dirty="0"/>
              <a:t>Женя 8Б</a:t>
            </a:r>
            <a:br>
              <a:rPr lang="ru-RU" sz="6600" b="1" dirty="0"/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43808" y="3861048"/>
            <a:ext cx="5080992" cy="2612904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admin\Pictures\Кондир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6978"/>
            <a:ext cx="4855739" cy="67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3.infourok.ru/uploads/ex/0dda/0002b971-213d57c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16090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0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Мальцев Дмитрий 8б</a:t>
            </a:r>
            <a:endParaRPr lang="ru-RU" sz="3600" b="1" dirty="0"/>
          </a:p>
        </p:txBody>
      </p:sp>
      <p:pic>
        <p:nvPicPr>
          <p:cNvPr id="10242" name="Picture 2" descr="C:\Users\admin\Desktop\Страница войны\Мальце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236296" cy="54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4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/>
              <a:t>Мукумжанов</a:t>
            </a:r>
            <a:r>
              <a:rPr lang="ru-RU" sz="3600" b="1" dirty="0" smtClean="0"/>
              <a:t> Нурсултан 8а</a:t>
            </a:r>
            <a:endParaRPr lang="ru-RU" sz="3600" b="1" dirty="0"/>
          </a:p>
        </p:txBody>
      </p:sp>
      <p:pic>
        <p:nvPicPr>
          <p:cNvPr id="14338" name="Picture 2" descr="C:\Users\admin\Desktop\Страница войны\Мукум жано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632847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3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cdn1.ozone.ru/multimedia/10118933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cdn1.ozone.ru/multimedia/1005873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5976664" cy="63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6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Гребнев Степан 8А</a:t>
            </a:r>
            <a:endParaRPr lang="ru-RU" sz="4400" b="1" dirty="0"/>
          </a:p>
        </p:txBody>
      </p:sp>
      <p:pic>
        <p:nvPicPr>
          <p:cNvPr id="11266" name="Picture 2" descr="C:\Users\admin\Desktop\Страница войны\Непобедимый танк Т-34_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32" y="1133530"/>
            <a:ext cx="5733572" cy="53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Страница войны\Комбинат Смак во время ВО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901685" cy="62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35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admin\Desktop\Страница войны\Хлебный танк_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199125" cy="62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0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868958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</a:pPr>
            <a:r>
              <a:rPr lang="ru-RU" sz="6000" cap="none" dirty="0">
                <a:solidFill>
                  <a:prstClr val="black"/>
                </a:solidFill>
                <a:ea typeface="+mn-ea"/>
                <a:cs typeface="+mn-cs"/>
              </a:rPr>
              <a:t>На полях сражений</a:t>
            </a:r>
            <a:br>
              <a:rPr lang="ru-RU" sz="60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://www.free-lancers.net/posted_files/NCDCDCBF71CB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v.5klass.net:10/datas/literatura/S.P.Sysoj/0019-019-Otchizna-pomnit-poime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2137"/>
            <a:ext cx="7687816" cy="57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64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Мыльникова Инга 8А</a:t>
            </a:r>
            <a:endParaRPr lang="ru-RU" sz="4800" b="1" dirty="0"/>
          </a:p>
        </p:txBody>
      </p:sp>
      <p:pic>
        <p:nvPicPr>
          <p:cNvPr id="1026" name="Picture 2" descr="C:\Users\admin\Desktop\Страница войны\Мыльнико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6" y="1483010"/>
            <a:ext cx="6654419" cy="49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63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avatars.mds.yandex.net/get-pdb/2838330/6adf3b8d-3052-49c3-8fb7-687c5eb85cf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317432" cy="6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38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Гусева Юля 8А</a:t>
            </a:r>
            <a:endParaRPr lang="ru-RU" sz="5400" b="1" dirty="0"/>
          </a:p>
        </p:txBody>
      </p:sp>
      <p:pic>
        <p:nvPicPr>
          <p:cNvPr id="1026" name="Picture 2" descr="C:\Users\admin\Desktop\Страница войны\Гусе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6" y="1374998"/>
            <a:ext cx="6798435" cy="50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7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Морозова Алёна 8А</a:t>
            </a:r>
            <a:endParaRPr lang="ru-RU" sz="4800" b="1" dirty="0"/>
          </a:p>
        </p:txBody>
      </p:sp>
      <p:pic>
        <p:nvPicPr>
          <p:cNvPr id="2050" name="Picture 2" descr="C:\Users\admin\Desktop\Страница войны\Морозова Алё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4630"/>
            <a:ext cx="6942451" cy="52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5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up/datas/146529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1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Елышева</a:t>
            </a:r>
            <a:r>
              <a:rPr lang="ru-RU" sz="4000" b="1" dirty="0" smtClean="0"/>
              <a:t> Даша 8а</a:t>
            </a:r>
            <a:endParaRPr lang="ru-RU" sz="4000" b="1" dirty="0"/>
          </a:p>
        </p:txBody>
      </p:sp>
      <p:pic>
        <p:nvPicPr>
          <p:cNvPr id="5122" name="Picture 2" descr="C:\Users\admin\Desktop\Страница войны\Елыше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/>
              <a:t>Мурзагалиева</a:t>
            </a:r>
            <a:r>
              <a:rPr lang="ru-RU" sz="3600" b="1" dirty="0" smtClean="0"/>
              <a:t> Амина 8б</a:t>
            </a:r>
            <a:endParaRPr lang="ru-RU" sz="3600" b="1" dirty="0"/>
          </a:p>
        </p:txBody>
      </p:sp>
      <p:pic>
        <p:nvPicPr>
          <p:cNvPr id="6146" name="Picture 2" descr="C:\Users\admin\Desktop\Страница войны\Мурзагалие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6" y="1429004"/>
            <a:ext cx="6726427" cy="50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8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Яниева</a:t>
            </a:r>
            <a:r>
              <a:rPr lang="ru-RU" sz="4000" b="1" dirty="0" smtClean="0"/>
              <a:t> Лера 8А</a:t>
            </a:r>
            <a:endParaRPr lang="ru-RU" sz="4000" b="1" dirty="0"/>
          </a:p>
        </p:txBody>
      </p:sp>
      <p:pic>
        <p:nvPicPr>
          <p:cNvPr id="7170" name="Picture 2" descr="C:\Users\admin\Desktop\Страница войны\Яниева ЛераНадя Богдано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726427" cy="50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4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Галушко Даша 8А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Галушко Даша 8А. Творческая работ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6948264" cy="5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89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66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75-летию победы посвящается</vt:lpstr>
      <vt:lpstr>На полях сражений </vt:lpstr>
      <vt:lpstr>Гусева Юля 8А</vt:lpstr>
      <vt:lpstr>Морозова Алёна 8А</vt:lpstr>
      <vt:lpstr>Презентация PowerPoint</vt:lpstr>
      <vt:lpstr>Елышева Даша 8а</vt:lpstr>
      <vt:lpstr>Мурзагалиева Амина 8б</vt:lpstr>
      <vt:lpstr>Яниева Лера 8А</vt:lpstr>
      <vt:lpstr>Галушко Даша 8А</vt:lpstr>
      <vt:lpstr>Кош-кина Свет-лана 8б</vt:lpstr>
      <vt:lpstr>Джавадова Настя 8а</vt:lpstr>
      <vt:lpstr>Кон-дирова Женя 8Б </vt:lpstr>
      <vt:lpstr>Презентация PowerPoint</vt:lpstr>
      <vt:lpstr>Мальцев Дмитрий 8б</vt:lpstr>
      <vt:lpstr>Мукумжанов Нурсултан 8а</vt:lpstr>
      <vt:lpstr>Презентация PowerPoint</vt:lpstr>
      <vt:lpstr>Гребнев Степан 8А</vt:lpstr>
      <vt:lpstr>Презентация PowerPoint</vt:lpstr>
      <vt:lpstr>Презентация PowerPoint</vt:lpstr>
      <vt:lpstr>Мыльникова Инга 8А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75-летию победы посвящается</dc:title>
  <dc:creator>admin</dc:creator>
  <cp:lastModifiedBy>Windows User</cp:lastModifiedBy>
  <cp:revision>11</cp:revision>
  <dcterms:created xsi:type="dcterms:W3CDTF">2020-05-03T09:17:54Z</dcterms:created>
  <dcterms:modified xsi:type="dcterms:W3CDTF">2020-05-05T15:17:17Z</dcterms:modified>
</cp:coreProperties>
</file>