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4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8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3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1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0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4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0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9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8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5004-9B6B-4AFC-92A7-3A0AAB864978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04B5A-A3E6-4A35-93BA-99E047F4C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60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Мой проект.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60612"/>
            <a:ext cx="9144000" cy="527124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Крестьянова Сергея 6 «Д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Школы: 64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Бархатцы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тклоненные махровые.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выбрал это растение за его неприхотливость, красоту окраски, за его длительное цветение.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Родиной бархатцев являются горные районы Мексики. В Россию они были завезены из Франции примерно в 18 веке.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множество сортов бархатцев. Я купил семена сорта «Мандарин». Посеял в начале марта. 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Всходы появились на 4 день. Бархатцы отклоненные считаются самыми нетребовательными из всех видов к почвам и температуре выращивания. Они хорошо переносят пересадку в любом возрасте, даже в цветущем состоянии.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появилось несколько настоящих листочков, я отсадил 3 растения в отдельный контейнер. Поливал по мере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подсыхания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почвы.</a:t>
            </a:r>
          </a:p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сорт образует шаровидный куст высотой 25-30 см. Соцветия махровые размерам 5-6 см. Имеет насыщенный мандариновый окрас. Если убирать увядшие цветки, то цветение может продлиться до первых осенних заморозков. Очень красиво будет смотреться на клумбе, газоне, можно посадить на балконе.</a:t>
            </a:r>
            <a:endParaRPr lang="ru-RU" sz="1800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349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7056" y="203760"/>
            <a:ext cx="2797885" cy="1325563"/>
          </a:xfrm>
        </p:spPr>
        <p:txBody>
          <a:bodyPr/>
          <a:lstStyle/>
          <a:p>
            <a:r>
              <a:rPr lang="ru-RU" dirty="0" smtClean="0"/>
              <a:t>22.03.2020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71" y="1829291"/>
            <a:ext cx="3277057" cy="4344006"/>
          </a:xfrm>
        </p:spPr>
      </p:pic>
    </p:spTree>
    <p:extLst>
      <p:ext uri="{BB962C8B-B14F-4D97-AF65-F5344CB8AC3E}">
        <p14:creationId xmlns:p14="http://schemas.microsoft.com/office/powerpoint/2010/main" val="4606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55018">
            <a:off x="4654857" y="177305"/>
            <a:ext cx="2882285" cy="1325563"/>
          </a:xfrm>
        </p:spPr>
        <p:txBody>
          <a:bodyPr/>
          <a:lstStyle/>
          <a:p>
            <a:r>
              <a:rPr lang="ru-RU" dirty="0" smtClean="0"/>
              <a:t>03.05.2020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17" y="1825625"/>
            <a:ext cx="3258566" cy="4351338"/>
          </a:xfrm>
        </p:spPr>
      </p:pic>
    </p:spTree>
    <p:extLst>
      <p:ext uri="{BB962C8B-B14F-4D97-AF65-F5344CB8AC3E}">
        <p14:creationId xmlns:p14="http://schemas.microsoft.com/office/powerpoint/2010/main" val="218031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28171">
            <a:off x="3826780" y="1653367"/>
            <a:ext cx="2754004" cy="787382"/>
          </a:xfrm>
        </p:spPr>
        <p:txBody>
          <a:bodyPr>
            <a:normAutofit/>
          </a:bodyPr>
          <a:lstStyle/>
          <a:p>
            <a:r>
              <a:rPr lang="ru-RU" dirty="0" smtClean="0"/>
              <a:t>17.05.2020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4" y="1420798"/>
            <a:ext cx="3263503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27" y="1653367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6855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14716">
            <a:off x="2011767" y="558763"/>
            <a:ext cx="3421018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24.05.2020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091" y="2298962"/>
            <a:ext cx="5801784" cy="435133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5" y="2298962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174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Мой проект.</vt:lpstr>
      <vt:lpstr>22.03.2020</vt:lpstr>
      <vt:lpstr>03.05.2020</vt:lpstr>
      <vt:lpstr>17.05.2020</vt:lpstr>
      <vt:lpstr>24.05.2020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проект.</dc:title>
  <dc:creator>Anna</dc:creator>
  <cp:lastModifiedBy>Anna</cp:lastModifiedBy>
  <cp:revision>10</cp:revision>
  <dcterms:created xsi:type="dcterms:W3CDTF">2020-05-15T07:56:10Z</dcterms:created>
  <dcterms:modified xsi:type="dcterms:W3CDTF">2020-05-24T09:48:37Z</dcterms:modified>
</cp:coreProperties>
</file>