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4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7DFD-F779-4F95-B13D-21DBD02DF05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D056-0BB8-43C4-B4F7-53FE6452F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3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6D056-0BB8-43C4-B4F7-53FE6452F6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5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6D056-0BB8-43C4-B4F7-53FE6452F6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4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11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2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0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5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6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7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10ED3F-FDA7-4A32-9A47-B57AE176521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9D1777-D3C6-4C0A-862B-4ECF83E6AA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Проект «Твоя безопасность»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54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24" y="38287"/>
            <a:ext cx="2410975" cy="321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" y="1923787"/>
            <a:ext cx="3600451" cy="4800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6" y="38287"/>
            <a:ext cx="2828251" cy="3771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62" y="2665268"/>
            <a:ext cx="4860921" cy="4059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6" y="2582364"/>
            <a:ext cx="2467318" cy="32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7032">
            <a:off x="2643318" y="237370"/>
            <a:ext cx="6735024" cy="6801394"/>
          </a:xfrm>
        </p:spPr>
      </p:pic>
    </p:spTree>
    <p:extLst>
      <p:ext uri="{BB962C8B-B14F-4D97-AF65-F5344CB8AC3E}">
        <p14:creationId xmlns:p14="http://schemas.microsoft.com/office/powerpoint/2010/main" val="8812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010" y="585217"/>
            <a:ext cx="6761590" cy="1296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Руководитель проекта: Божко О.В.</a:t>
            </a: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9687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ru-RU" sz="46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4600" cap="all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   «Маска </a:t>
            </a:r>
          </a:p>
          <a:p>
            <a:pPr marL="128016" lvl="1" indent="0">
              <a:buNone/>
            </a:pPr>
            <a:r>
              <a:rPr lang="ru-RU" sz="46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4600" cap="all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защиты»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423618"/>
            <a:ext cx="4463782" cy="332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5" y="3259395"/>
            <a:ext cx="3534508" cy="35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3918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 «а» класс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319134"/>
            <a:ext cx="9720073" cy="4990226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1.Берникова Мария                        11.Хващевская Ален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2.Базанова Аглая                             12.Чиканцева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дарья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3.карпенко Яна                                13.Юсупова Алена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Нигаматуллина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Амира               14.Яруткова Алена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5.пивовар Виктория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6.Радостева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евгения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7.Рогозинникова Виктория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8.Сварцева Кристина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9.Старченко Анна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10.Титова Екатерина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3" y="3270928"/>
            <a:ext cx="3384030" cy="35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972">
            <a:off x="7845582" y="8723"/>
            <a:ext cx="2352193" cy="30272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50" y="199904"/>
            <a:ext cx="1983698" cy="2644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568">
            <a:off x="9657222" y="3833546"/>
            <a:ext cx="2107992" cy="2810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" y="-49240"/>
            <a:ext cx="2254928" cy="3006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" y="3567659"/>
            <a:ext cx="2467756" cy="32903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517">
            <a:off x="2163814" y="3672277"/>
            <a:ext cx="2100240" cy="280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870">
            <a:off x="1348397" y="1728635"/>
            <a:ext cx="1921358" cy="256181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9" y="2833062"/>
            <a:ext cx="3835348" cy="383534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21" y="2874996"/>
            <a:ext cx="2242904" cy="29905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80" y="1910571"/>
            <a:ext cx="1911246" cy="25483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05" y="5110290"/>
            <a:ext cx="1716022" cy="17477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0" y="-45497"/>
            <a:ext cx="2369041" cy="1776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09">
            <a:off x="3820383" y="97746"/>
            <a:ext cx="1654580" cy="29455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452">
            <a:off x="5727523" y="195146"/>
            <a:ext cx="1944914" cy="25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 «Б» класс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1.Белоусова Екатерина            8.Хван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полина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2.Виноградова Ника                 9.Черногородова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валерия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3.Колесникова Татьяна            10.Щетинина Юлия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4.Красноперова Анастасия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5.Максимова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леся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6.Манькова Мартина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7.Невьмянова Алина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2" y="3670377"/>
            <a:ext cx="5472375" cy="30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1" y="0"/>
            <a:ext cx="3681047" cy="3205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822">
            <a:off x="1549278" y="-179158"/>
            <a:ext cx="3467709" cy="2600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42" y="2388730"/>
            <a:ext cx="3298581" cy="4398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2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91" y="516915"/>
            <a:ext cx="2807722" cy="37436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401">
            <a:off x="9294085" y="451186"/>
            <a:ext cx="2546838" cy="339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" y="184332"/>
            <a:ext cx="2584207" cy="3445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79" y="3205445"/>
            <a:ext cx="1756036" cy="3652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728">
            <a:off x="465951" y="3515459"/>
            <a:ext cx="2401765" cy="3202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964">
            <a:off x="9391128" y="4044323"/>
            <a:ext cx="2425936" cy="23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«В»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1.Ахмадишина Ангелина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2.Данилюк Полина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3.колесникова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арья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4.Магзумова Милана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5.Макушина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атьяна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6.Хрущева Лиза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880148"/>
            <a:ext cx="6667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29"/>
            <a:ext cx="3017043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71" y="131907"/>
            <a:ext cx="4448907" cy="444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0" y="0"/>
            <a:ext cx="3311769" cy="4415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5404" y="3784698"/>
            <a:ext cx="2152238" cy="3826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830">
            <a:off x="1335727" y="3138933"/>
            <a:ext cx="2457905" cy="3280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002">
            <a:off x="8294100" y="2955555"/>
            <a:ext cx="2588439" cy="34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 «Г» класс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1.Гарпинич Варвара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2.Малыгина Мария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3.Меркулова Диана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4.Суханова Юлия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61" y="1784837"/>
            <a:ext cx="7549662" cy="42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</TotalTime>
  <Words>109</Words>
  <Application>Microsoft Office PowerPoint</Application>
  <PresentationFormat>Широкоэкранный</PresentationFormat>
  <Paragraphs>37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Batang</vt:lpstr>
      <vt:lpstr>Calibri</vt:lpstr>
      <vt:lpstr>Tw Cen MT</vt:lpstr>
      <vt:lpstr>Tw Cen MT Condensed</vt:lpstr>
      <vt:lpstr>Wingdings 3</vt:lpstr>
      <vt:lpstr>Интеграл</vt:lpstr>
      <vt:lpstr>Проект «Твоя безопасность»</vt:lpstr>
      <vt:lpstr>Руководитель проекта: Божко О.В.</vt:lpstr>
      <vt:lpstr>5 «а» класс</vt:lpstr>
      <vt:lpstr>Презентация PowerPoint</vt:lpstr>
      <vt:lpstr>5 «Б» класс</vt:lpstr>
      <vt:lpstr>Презентация PowerPoint</vt:lpstr>
      <vt:lpstr>5 «В» класс</vt:lpstr>
      <vt:lpstr>Презентация PowerPoint</vt:lpstr>
      <vt:lpstr>5 «Г» класс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«Твоя безопасность»</dc:title>
  <dc:creator>user</dc:creator>
  <cp:lastModifiedBy>user</cp:lastModifiedBy>
  <cp:revision>19</cp:revision>
  <dcterms:created xsi:type="dcterms:W3CDTF">2020-05-21T10:12:53Z</dcterms:created>
  <dcterms:modified xsi:type="dcterms:W3CDTF">2020-05-21T11:52:17Z</dcterms:modified>
</cp:coreProperties>
</file>