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209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атриотические фоны для презентации (53 фото) в 2020 г | Презентация,  Шаблоны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50" y="-42097"/>
            <a:ext cx="9142446" cy="68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96620" y="58143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образования Ленинского района </a:t>
            </a:r>
          </a:p>
          <a:p>
            <a:pPr indent="449263"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Департамента образования Администрации города Екатеринбурга</a:t>
            </a:r>
          </a:p>
          <a:p>
            <a:pPr indent="449263" algn="ctr"/>
            <a:endParaRPr lang="ru-RU" sz="1600" b="1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Заголовок 12"/>
          <p:cNvSpPr txBox="1">
            <a:spLocks/>
          </p:cNvSpPr>
          <p:nvPr/>
        </p:nvSpPr>
        <p:spPr bwMode="auto">
          <a:xfrm>
            <a:off x="2957426" y="1258278"/>
            <a:ext cx="5214974" cy="109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Муниципальное автономное общеобразовательное учреждение</a:t>
            </a:r>
            <a:br>
              <a:rPr kumimoji="0" lang="ru-RU" sz="1200" b="1" i="0" u="none" strike="noStrike" kern="0" cap="none" spc="0" normalizeH="0" baseline="0" noProof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1200" b="1" i="0" u="none" strike="noStrike" kern="0" cap="none" spc="0" normalizeH="0" baseline="0" noProof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МАОУ СОШ № 64 </a:t>
            </a:r>
            <a:br>
              <a:rPr kumimoji="0" lang="ru-RU" sz="1200" b="1" i="0" u="none" strike="noStrike" kern="0" cap="none" spc="0" normalizeH="0" baseline="0" noProof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1200" b="1" i="0" u="none" strike="noStrike" kern="0" cap="none" spc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9" name="Picture 2" descr="Картинки по запросу школа 64 ек"/>
          <p:cNvPicPr>
            <a:picLocks noChangeAspect="1" noChangeArrowheads="1"/>
          </p:cNvPicPr>
          <p:nvPr/>
        </p:nvPicPr>
        <p:blipFill>
          <a:blip r:embed="rId3"/>
          <a:srcRect t="21276" r="6249" b="26861"/>
          <a:stretch>
            <a:fillRect/>
          </a:stretch>
        </p:blipFill>
        <p:spPr bwMode="auto">
          <a:xfrm>
            <a:off x="293665" y="620688"/>
            <a:ext cx="2766167" cy="1147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2" descr="Картинки по запросу эмблема ленинского района ек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42918"/>
            <a:ext cx="714348" cy="7937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9073008" cy="111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395536" y="2015699"/>
            <a:ext cx="7920880" cy="2997477"/>
          </a:xfrm>
          <a:prstGeom prst="downArrow">
            <a:avLst>
              <a:gd name="adj1" fmla="val 58847"/>
              <a:gd name="adj2" fmla="val 332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СТРАНИЧКА ПРАВОВОЙ БЕЗОПАСНОСТИ</a:t>
            </a: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85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атриотические фоны для презентации (53 фото) в 2020 г | Презентация,  Шаблоны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50" y="-42097"/>
            <a:ext cx="9142446" cy="68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4401" y="1772816"/>
            <a:ext cx="8496944" cy="48320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ПАМЯТКА ДЛЯ ДЕТЕЙ И РОДИТЕЛЕЙ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 ПРЕДУПРЕЖДЕНИЮ ПРОТИВОПРАВНЫХ ДЕЙСТВИЙ В ОТНОШЕНИИ НЕСОВЕРШЕННОЛЕТНИХ.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6620" y="58143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образования Ленинского района </a:t>
            </a:r>
          </a:p>
          <a:p>
            <a:pPr indent="449263"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Департамента образования Администрации города Екатеринбурга</a:t>
            </a:r>
          </a:p>
          <a:p>
            <a:pPr indent="449263" algn="ctr"/>
            <a:endParaRPr lang="ru-RU" sz="1600" b="1" dirty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Заголовок 12"/>
          <p:cNvSpPr txBox="1">
            <a:spLocks/>
          </p:cNvSpPr>
          <p:nvPr/>
        </p:nvSpPr>
        <p:spPr bwMode="auto">
          <a:xfrm>
            <a:off x="2957426" y="1258278"/>
            <a:ext cx="5214974" cy="109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Муниципальное автономное общеобразовательное учреждение</a:t>
            </a:r>
            <a:br>
              <a:rPr kumimoji="0" lang="ru-RU" sz="1200" b="1" i="0" u="none" strike="noStrike" kern="0" cap="none" spc="0" normalizeH="0" baseline="0" noProof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1200" b="1" i="0" u="none" strike="noStrike" kern="0" cap="none" spc="0" normalizeH="0" baseline="0" noProof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МАОУ СОШ № 64 </a:t>
            </a:r>
            <a:br>
              <a:rPr kumimoji="0" lang="ru-RU" sz="1200" b="1" i="0" u="none" strike="noStrike" kern="0" cap="none" spc="0" normalizeH="0" baseline="0" noProof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1200" b="1" i="0" u="none" strike="noStrike" kern="0" cap="none" spc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9" name="Picture 2" descr="Картинки по запросу школа 64 ек"/>
          <p:cNvPicPr>
            <a:picLocks noChangeAspect="1" noChangeArrowheads="1"/>
          </p:cNvPicPr>
          <p:nvPr/>
        </p:nvPicPr>
        <p:blipFill>
          <a:blip r:embed="rId3"/>
          <a:srcRect t="21276" r="6249" b="26861"/>
          <a:stretch>
            <a:fillRect/>
          </a:stretch>
        </p:blipFill>
        <p:spPr bwMode="auto">
          <a:xfrm>
            <a:off x="293665" y="620688"/>
            <a:ext cx="2766167" cy="1147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2" descr="Картинки по запросу эмблема ленинского района ек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42918"/>
            <a:ext cx="714348" cy="7937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1892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атриотические фоны для презентации (53 фото) в 2020 г | Презентация,  Шаблоны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50" y="-42097"/>
            <a:ext cx="9142446" cy="68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87" y="-243"/>
            <a:ext cx="77914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9287" y="6554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Сегодня дети становятся жертвами самых различных </a:t>
            </a:r>
            <a:r>
              <a:rPr lang="ru-RU" b="1" dirty="0" smtClean="0"/>
              <a:t>преступлений….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3136"/>
            <a:ext cx="2160240" cy="133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539552" y="2438157"/>
            <a:ext cx="4536504" cy="387116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Реальность такова – дети ежедневно становятся жертвами самых разных преступлений!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6920" y="5487631"/>
            <a:ext cx="684076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000" algn="ctr"/>
            <a:r>
              <a:rPr lang="ru-RU" sz="2400" b="1" dirty="0"/>
              <a:t>Научить	ребенка	</a:t>
            </a:r>
            <a:r>
              <a:rPr lang="ru-RU" sz="2400" b="1" dirty="0" smtClean="0"/>
              <a:t>    правилам</a:t>
            </a:r>
            <a:r>
              <a:rPr lang="ru-RU" sz="2400" b="1" dirty="0"/>
              <a:t>	безопасного	поведения под	силу каждому!</a:t>
            </a:r>
          </a:p>
          <a:p>
            <a:pPr marL="36000" algn="ctr"/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2" y="2852935"/>
            <a:ext cx="1744284" cy="12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36912"/>
            <a:ext cx="460851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9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атриотические фоны для презентации (53 фото) в 2020 г | Презентация,  Шаблоны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50" y="-42097"/>
            <a:ext cx="9142446" cy="68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Родителям необходимо научить ребенка выражать отказ.</a:t>
            </a:r>
          </a:p>
          <a:p>
            <a:endParaRPr lang="ru-RU" sz="24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44824"/>
            <a:ext cx="8784976" cy="45858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4135" algn="ctr"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Ребенок с детства должен уметь говорить «нет» в следующих ситуациях: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/>
            </a:endParaRPr>
          </a:p>
          <a:p>
            <a:pPr algn="just">
              <a:spcBef>
                <a:spcPts val="10"/>
              </a:spcBef>
              <a:spcAft>
                <a:spcPts val="0"/>
              </a:spcAft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/>
            </a:endParaRPr>
          </a:p>
          <a:p>
            <a:pPr marL="342900" marR="75565" lvl="0" indent="-342900" algn="just">
              <a:lnSpc>
                <a:spcPts val="1610"/>
              </a:lnSpc>
              <a:buSzPts val="1000"/>
              <a:buFont typeface="Symbol"/>
              <a:buChar char=""/>
              <a:tabLst>
                <a:tab pos="521335" algn="l"/>
                <a:tab pos="521970" algn="l"/>
              </a:tabLs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ymbol"/>
                <a:cs typeface="Symbol"/>
              </a:rPr>
              <a:t>Когда ребенку предлагают совершить недостойный</a:t>
            </a:r>
            <a:r>
              <a:rPr lang="ru-RU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ymbol"/>
                <a:cs typeface="Symbol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ymbol"/>
                <a:cs typeface="Symbol"/>
              </a:rPr>
              <a:t>поступок;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Symbol"/>
              <a:cs typeface="Symbol"/>
            </a:endParaRPr>
          </a:p>
          <a:p>
            <a:pPr marL="342900" marR="75565" lvl="0" indent="-342900" algn="just">
              <a:buSzPts val="1000"/>
              <a:buFont typeface="Symbol"/>
              <a:buChar char=""/>
              <a:tabLst>
                <a:tab pos="521335" algn="l"/>
                <a:tab pos="521970" algn="l"/>
              </a:tabLs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ymbol"/>
                <a:cs typeface="Symbol"/>
              </a:rPr>
              <a:t>Если ребенку предлагают поехать куда-нибудь, предупреждая, чтобы он об этом никому не</a:t>
            </a:r>
            <a:r>
              <a:rPr lang="ru-RU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ymbol"/>
                <a:cs typeface="Symbol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ymbol"/>
                <a:cs typeface="Symbol"/>
              </a:rPr>
              <a:t>говорил;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Symbol"/>
              <a:cs typeface="Symbol"/>
            </a:endParaRPr>
          </a:p>
          <a:p>
            <a:pPr marL="342900" marR="75565" lvl="0" indent="-342900" algn="just">
              <a:lnSpc>
                <a:spcPts val="1605"/>
              </a:lnSpc>
              <a:buSzPts val="1000"/>
              <a:buFont typeface="Symbol"/>
              <a:buChar char=""/>
              <a:tabLst>
                <a:tab pos="521335" algn="l"/>
                <a:tab pos="521970" algn="l"/>
                <a:tab pos="1106805" algn="l"/>
                <a:tab pos="2162810" algn="l"/>
                <a:tab pos="2892425" algn="l"/>
                <a:tab pos="3856990" algn="l"/>
                <a:tab pos="4599305" algn="l"/>
                <a:tab pos="5413375" algn="l"/>
              </a:tabLs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ymbol"/>
                <a:cs typeface="Symbol"/>
              </a:rPr>
              <a:t>Когда	незнакомый	человек	предлагает	ребенку	что-либо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ymbol"/>
                <a:cs typeface="Symbol"/>
              </a:rPr>
              <a:t>сладкое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(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конфеты, пирожные, пирожки и т.п.);</a:t>
            </a:r>
          </a:p>
          <a:p>
            <a:pPr marL="342900" marR="74930" lvl="0" indent="-342900" algn="just">
              <a:spcBef>
                <a:spcPts val="10"/>
              </a:spcBef>
              <a:buSzPts val="1000"/>
              <a:buFont typeface="Symbol"/>
              <a:buChar char=""/>
              <a:tabLst>
                <a:tab pos="521335" algn="l"/>
                <a:tab pos="521970" algn="l"/>
              </a:tabLs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ymbol"/>
                <a:cs typeface="Symbol"/>
              </a:rPr>
              <a:t>Когда ребенку предлагают «хорошо» отдохнуть вдали от взрослых, родителей;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Symbol"/>
              <a:cs typeface="Symbol"/>
            </a:endParaRPr>
          </a:p>
          <a:p>
            <a:pPr marL="342900" marR="75565" lvl="0" indent="-342900" algn="just">
              <a:buSzPts val="1000"/>
              <a:buFont typeface="Symbol"/>
              <a:buChar char=""/>
              <a:tabLst>
                <a:tab pos="521335" algn="l"/>
                <a:tab pos="521970" algn="l"/>
              </a:tabLs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ymbol"/>
                <a:cs typeface="Symbol"/>
              </a:rPr>
              <a:t>Если незнакомые люди предлагают довезти ребенка на машине или показать им дорогу, сидя в</a:t>
            </a:r>
            <a:r>
              <a:rPr lang="ru-RU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ymbol"/>
                <a:cs typeface="Symbol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ymbol"/>
                <a:cs typeface="Symbol"/>
              </a:rPr>
              <a:t>машине;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Symbol"/>
              <a:cs typeface="Symbol"/>
            </a:endParaRPr>
          </a:p>
          <a:p>
            <a:pPr marL="342900" marR="75565" lvl="0" indent="-342900" algn="just">
              <a:buSzPts val="1000"/>
              <a:buFont typeface="Symbol"/>
              <a:buChar char=""/>
              <a:tabLst>
                <a:tab pos="521335" algn="l"/>
                <a:tab pos="521970" algn="l"/>
              </a:tabLs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ymbol"/>
                <a:cs typeface="Symbol"/>
              </a:rPr>
              <a:t>Когда малознакомые или незнакомые люди приглашают ребенка к себе в гости и</a:t>
            </a:r>
            <a:r>
              <a:rPr lang="ru-RU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ymbol"/>
                <a:cs typeface="Symbol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ymbol"/>
                <a:cs typeface="Symbol"/>
              </a:rPr>
              <a:t>т.д.;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Symbol"/>
              <a:cs typeface="Symbol"/>
            </a:endParaRPr>
          </a:p>
          <a:p>
            <a:pPr marL="342900" marR="76200" lvl="0" indent="-342900" algn="just">
              <a:buSzPts val="1000"/>
              <a:buFont typeface="Symbol"/>
              <a:buChar char=""/>
              <a:tabLst>
                <a:tab pos="521335" algn="l"/>
                <a:tab pos="521970" algn="l"/>
              </a:tabLs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ymbol"/>
                <a:cs typeface="Symbol"/>
              </a:rPr>
              <a:t>Когда ребенку предлагают на улице купить недорогой товар, поиграть в азартную игру, обещая большой</a:t>
            </a:r>
            <a:r>
              <a:rPr lang="ru-RU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ymbol"/>
                <a:cs typeface="Symbol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ymbol"/>
                <a:cs typeface="Symbol"/>
              </a:rPr>
              <a:t>выигрыш.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Symbol"/>
              <a:cs typeface="Symbo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3681"/>
            <a:ext cx="2558603" cy="140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415499"/>
            <a:ext cx="3240360" cy="144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5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атриотические фоны для презентации (53 фото) в 2020 г | Презентация,  Шаблоны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5150" y="-42097"/>
            <a:ext cx="9142446" cy="68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251520" y="0"/>
            <a:ext cx="7920880" cy="2060848"/>
          </a:xfrm>
          <a:prstGeom prst="downArrow">
            <a:avLst>
              <a:gd name="adj1" fmla="val 58847"/>
              <a:gd name="adj2" fmla="val 332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этого нужно навсегда усвоить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«не»:</a:t>
            </a:r>
          </a:p>
          <a:p>
            <a:pPr algn="ctr"/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91"/>
          <a:stretch/>
        </p:blipFill>
        <p:spPr bwMode="auto">
          <a:xfrm>
            <a:off x="136396" y="85257"/>
            <a:ext cx="1769804" cy="1737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47"/>
          <a:stretch/>
        </p:blipFill>
        <p:spPr bwMode="auto">
          <a:xfrm>
            <a:off x="6902346" y="0"/>
            <a:ext cx="1990134" cy="1908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831" y="1266781"/>
            <a:ext cx="1234257" cy="634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53189"/>
            <a:ext cx="8064896" cy="488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1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атриотические фоны для презентации (53 фото) в 2020 г | Презентация,  Шаблоны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50" y="-42097"/>
            <a:ext cx="9142446" cy="68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5150" y="0"/>
            <a:ext cx="914244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РОДИТЕЛИ, ПОМНИТЕ!</a:t>
            </a:r>
          </a:p>
          <a:p>
            <a:pPr algn="ctr"/>
            <a:r>
              <a:rPr lang="ru-RU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ПОКУПАЯ ДЕТЯМ НЕ ПО ВОЗРАСТУ ДОРОГИЕ ПОДАРКИ </a:t>
            </a:r>
          </a:p>
          <a:p>
            <a:pPr algn="ctr"/>
            <a:r>
              <a:rPr lang="ru-RU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(ДОРОГИЕ МОБИЛЬНЫЕ ТЕЛЕФОНЫ, ПЛАНШЕТНЫЕ КОМПЬЮТЕРЫ, ИГРОВЫЕ КОНСОЛИ И Т.Д.), </a:t>
            </a:r>
          </a:p>
          <a:p>
            <a:pPr algn="ctr"/>
            <a:r>
              <a:rPr lang="ru-RU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КОТОРЫМИ РЕБЕНОК МОЖЕТ ПОЛЬЗОВАТЬСЯ НА УЛИЦЕ, ВЫ ПРОВОЦИРУЕТЕ </a:t>
            </a:r>
            <a:r>
              <a:rPr lang="ru-RU" sz="16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ЗЛОУМЫШЛЕННИКОВ </a:t>
            </a:r>
            <a:r>
              <a:rPr lang="ru-RU" sz="1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СОВЕРШЕНИЕ В ОТНОШЕНИИ ВАШЕГО РЕБЕНКА ПРОТИВОПРАВНЫХ ДЕЙСТВИЙ.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-36512" y="963399"/>
            <a:ext cx="9091800" cy="5057889"/>
          </a:xfrm>
          <a:prstGeom prst="leftRightArrow">
            <a:avLst>
              <a:gd name="adj1" fmla="val 83543"/>
              <a:gd name="adj2" fmla="val 185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СЕМЕЙНЫЕ ПРАВИЛА БЕЗОПАСНОСТИ!</a:t>
            </a:r>
          </a:p>
          <a:p>
            <a:endParaRPr lang="ru-RU" sz="900" b="1" dirty="0" smtClean="0"/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000" b="1" dirty="0" smtClean="0"/>
              <a:t>ПРИДУМАЙТЕ ВМЕСТЕ С ДЕТЬМИ СЕМЕЙНЫЙ ПАРОЛЬ, КОТОРЫЙ КАЖДЫЙ СМОЖЕТ ИСПОЛЬЗОВАТЬ В КАЧЕСТВЕ СИГНАЛА В СЛУЧАЕ ОПАСНОЙ СИТУАЦИИ.</a:t>
            </a:r>
          </a:p>
          <a:p>
            <a:endParaRPr lang="ru-RU" sz="1000" b="1" dirty="0" smtClean="0"/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000" b="1" dirty="0" smtClean="0"/>
              <a:t>ЕСЛИ ВАШ РЕБЕНОК ДОБИРАЕТСЯ ДО ДОМА БЕЗ СОПРОВОЖДЕНИЯ ВЗРОСЛЫХ, ПРИДУМАЙТЕ ВМЕСТЕ С НИМ ПОСТОЯННЫЙ И НАИБОЛЕЕ БЕЗОПАСНЫЙ МАРШРУТ. ДОГОВОРИТЕСЬ С РЕБЕНКОМ О ТОМ, ЧТО ОН ПОСТОЯННО БУДЕТ ХОДИТЬ ИМЕННО ЭТОЙ ДОРОГОЙ.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000" b="1" dirty="0" smtClean="0"/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000" b="1" dirty="0" smtClean="0"/>
              <a:t>НАУЧИТЕСЬ РЕБЕНКА БЕРЕЧЬ КЛЮЧИ И РАССКАЖИТЕ ЕМУ, ЧТО ДЕЛАТЬ, ЕСЛИ ОН ИХ ПОТЕРЯЕТ. ВЫХОДЯ ИЗ ДОМА, РЕБЕНОК ДОЛЖЕН ПРОВЕРЯТЬ, ВЗЯЛ ЛИ ОН КЛЮЧ С СОБОЙ.</a:t>
            </a:r>
          </a:p>
          <a:p>
            <a:pPr lvl="0"/>
            <a:endParaRPr lang="ru-RU" sz="1000" b="1" dirty="0" smtClean="0"/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000" b="1" dirty="0" smtClean="0"/>
              <a:t>ОГОВОРИТЕ ГРАНИЦЫ ОКРЕСТНОСТЕЙ, В КОТОРЫХ РЕБЕНОК МОЖЕТ ГУЛЯТЬ.</a:t>
            </a:r>
          </a:p>
          <a:p>
            <a:endParaRPr lang="ru-RU" sz="1000" b="1" dirty="0" smtClean="0"/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000" b="1" dirty="0" smtClean="0"/>
              <a:t>СФОРМИРУЙТЕ У РЕБЕНКА ПРИВЫЧКУ РАССКАЗЫВАТЬ О ТОМ, КАК ОН ПРОВЕЛ ВРЕМЯ, КОГДА ОСТАВАЛСЯ БЕЗ ВАШЕГО ПРИСМОТРА.</a:t>
            </a:r>
          </a:p>
          <a:p>
            <a:endParaRPr lang="ru-RU" sz="1000" b="1" dirty="0" smtClean="0"/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000" b="1" dirty="0" smtClean="0"/>
              <a:t>РЕБЕНОК ОБЯЗАТЕЛЬНО ДОЛЖЕН ЗНАТЬ СВОЕ ИМЯ, ИМЕНА РОДИТЕЛЕЙ, ДОМАШНИЙ АДРЕС И ТЕЛЕФОН. ЭТО ПОМОЖЕТ ЕМУ ДОБРАТЬСЯ ДО ДОМА, ЕСЛИ ОН ПОТЕРЯЛСЯ.</a:t>
            </a:r>
          </a:p>
          <a:p>
            <a:endParaRPr lang="ru-RU" sz="1000" b="1" dirty="0" smtClean="0"/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000" b="1" dirty="0" smtClean="0"/>
              <a:t>ДЕТИ ДОЛЖНЫ ЗНАТЬ, КАК И В КАКИХ СЛУЧАЯХ МОЖНО ПОЗВОНИТЬ В ПОЛИЦИЮ, ПРОТИВОПОЖАРНУЮ СЛУЖБУ И СКОРУЮ ПОМОЩЬ.</a:t>
            </a:r>
          </a:p>
          <a:p>
            <a:endParaRPr lang="ru-RU" sz="900" b="1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533" y="5086423"/>
            <a:ext cx="1994755" cy="17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351120"/>
            <a:ext cx="3297932" cy="152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27" y="1268761"/>
            <a:ext cx="2641817" cy="41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93638"/>
            <a:ext cx="3384376" cy="153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12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атриотические фоны для презентации (53 фото) в 2020 г | Презентация,  Шаблоны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50" y="-42097"/>
            <a:ext cx="9142446" cy="68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097"/>
            <a:ext cx="9162520" cy="688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1234257" cy="620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42098"/>
            <a:ext cx="248376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РЕБЕНОК </a:t>
            </a:r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ДОЛЖЕН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ЗНАТЬ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6312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атриотические фоны для презентации (53 фото) в 2020 г | Презентация,  Шаблоны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50" y="-42097"/>
            <a:ext cx="9142446" cy="68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3584" cy="684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83855" y="6195013"/>
            <a:ext cx="248376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РЕБЕНОК </a:t>
            </a:r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ДОЛЖЕН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ЗНАТЬ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63124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атриотические фоны для презентации (53 фото) в 2020 г | Презентация,  Шаблоны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50" y="-42097"/>
            <a:ext cx="9142446" cy="68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13967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15099" y="188640"/>
            <a:ext cx="248376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РЕБЕНОК </a:t>
            </a:r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ДОЛЖЕН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ЗНАТЬ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631242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315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</dc:creator>
  <cp:lastModifiedBy>11</cp:lastModifiedBy>
  <cp:revision>11</cp:revision>
  <dcterms:created xsi:type="dcterms:W3CDTF">2020-10-12T15:05:00Z</dcterms:created>
  <dcterms:modified xsi:type="dcterms:W3CDTF">2020-10-19T13:51:42Z</dcterms:modified>
</cp:coreProperties>
</file>